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  <p:sldMasterId id="2147483693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0" r:id="rId11"/>
    <p:sldId id="263" r:id="rId12"/>
    <p:sldId id="264" r:id="rId13"/>
    <p:sldId id="265" r:id="rId14"/>
    <p:sldId id="271" r:id="rId15"/>
    <p:sldId id="272" r:id="rId16"/>
    <p:sldId id="273" r:id="rId17"/>
    <p:sldId id="278" r:id="rId18"/>
    <p:sldId id="276" r:id="rId19"/>
    <p:sldId id="274" r:id="rId20"/>
    <p:sldId id="281" r:id="rId21"/>
    <p:sldId id="282" r:id="rId22"/>
    <p:sldId id="280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F41B5-1215-451B-BB8F-6C2DE586F2B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649C8D7-A0B4-4ACC-82DD-7317FB7C10EA}">
      <dgm:prSet phldrT="[Tekst]" custT="1"/>
      <dgm:spPr/>
      <dgm:t>
        <a:bodyPr/>
        <a:lstStyle/>
        <a:p>
          <a:r>
            <a:rPr lang="hr-HR" sz="3200"/>
            <a:t>Naslovni slajd</a:t>
          </a:r>
          <a:endParaRPr lang="hr-HR" sz="3200" dirty="0"/>
        </a:p>
      </dgm:t>
    </dgm:pt>
    <dgm:pt modelId="{BE17981E-1076-48E5-B9A9-D351DD5704FD}" type="parTrans" cxnId="{5E4054A8-B89B-4133-90CF-27951B0E46D2}">
      <dgm:prSet/>
      <dgm:spPr/>
      <dgm:t>
        <a:bodyPr/>
        <a:lstStyle/>
        <a:p>
          <a:endParaRPr lang="hr-HR" sz="2400"/>
        </a:p>
      </dgm:t>
    </dgm:pt>
    <dgm:pt modelId="{9B3BB209-F14F-40B5-9805-15988AB4E224}" type="sibTrans" cxnId="{5E4054A8-B89B-4133-90CF-27951B0E46D2}">
      <dgm:prSet/>
      <dgm:spPr/>
      <dgm:t>
        <a:bodyPr/>
        <a:lstStyle/>
        <a:p>
          <a:endParaRPr lang="hr-HR" sz="2400"/>
        </a:p>
      </dgm:t>
    </dgm:pt>
    <dgm:pt modelId="{479A2B42-0B8E-4EFE-B784-A86404D1A38E}">
      <dgm:prSet phldrT="[Tekst]" custT="1"/>
      <dgm:spPr/>
      <dgm:t>
        <a:bodyPr/>
        <a:lstStyle/>
        <a:p>
          <a:r>
            <a:rPr lang="hr-HR" sz="3200"/>
            <a:t>Uvod</a:t>
          </a:r>
          <a:endParaRPr lang="hr-HR" sz="3200" dirty="0"/>
        </a:p>
      </dgm:t>
    </dgm:pt>
    <dgm:pt modelId="{EE1EDCFF-20C3-47AB-9565-0ADF5E33AFFF}" type="parTrans" cxnId="{45558498-3AA5-4513-8696-BF3F51C118A5}">
      <dgm:prSet/>
      <dgm:spPr/>
      <dgm:t>
        <a:bodyPr/>
        <a:lstStyle/>
        <a:p>
          <a:endParaRPr lang="hr-HR" sz="2400"/>
        </a:p>
      </dgm:t>
    </dgm:pt>
    <dgm:pt modelId="{A4187DCD-1A72-4E69-A3B0-EA91E0FA260F}" type="sibTrans" cxnId="{45558498-3AA5-4513-8696-BF3F51C118A5}">
      <dgm:prSet/>
      <dgm:spPr/>
      <dgm:t>
        <a:bodyPr/>
        <a:lstStyle/>
        <a:p>
          <a:endParaRPr lang="hr-HR" sz="2400"/>
        </a:p>
      </dgm:t>
    </dgm:pt>
    <dgm:pt modelId="{9641C1C8-0557-4975-AF41-308109565C13}">
      <dgm:prSet phldrT="[Tekst]" custT="1"/>
      <dgm:spPr/>
      <dgm:t>
        <a:bodyPr/>
        <a:lstStyle/>
        <a:p>
          <a:r>
            <a:rPr lang="hr-HR" sz="3200"/>
            <a:t>Sadržaj</a:t>
          </a:r>
          <a:endParaRPr lang="hr-HR" sz="3200" dirty="0"/>
        </a:p>
      </dgm:t>
    </dgm:pt>
    <dgm:pt modelId="{A0848D5A-9CEA-4BA2-9BCA-C58230CD35D4}" type="parTrans" cxnId="{685AE855-46A0-40EE-9F74-08DDB24F60BD}">
      <dgm:prSet/>
      <dgm:spPr/>
      <dgm:t>
        <a:bodyPr/>
        <a:lstStyle/>
        <a:p>
          <a:endParaRPr lang="hr-HR" sz="2400"/>
        </a:p>
      </dgm:t>
    </dgm:pt>
    <dgm:pt modelId="{24526B53-8C39-4C7C-91B3-D5B8B14A8E4A}" type="sibTrans" cxnId="{685AE855-46A0-40EE-9F74-08DDB24F60BD}">
      <dgm:prSet/>
      <dgm:spPr/>
      <dgm:t>
        <a:bodyPr/>
        <a:lstStyle/>
        <a:p>
          <a:endParaRPr lang="hr-HR" sz="2400"/>
        </a:p>
      </dgm:t>
    </dgm:pt>
    <dgm:pt modelId="{13E382DE-7824-49C7-B8F1-528F4870C79B}">
      <dgm:prSet phldrT="[Tekst]" custT="1"/>
      <dgm:spPr/>
      <dgm:t>
        <a:bodyPr/>
        <a:lstStyle/>
        <a:p>
          <a:r>
            <a:rPr lang="hr-HR" sz="3200"/>
            <a:t>Zaključak</a:t>
          </a:r>
          <a:endParaRPr lang="hr-HR" sz="3200" dirty="0"/>
        </a:p>
      </dgm:t>
    </dgm:pt>
    <dgm:pt modelId="{4CD0F95B-1630-4213-BB9E-80C87A504CBF}" type="parTrans" cxnId="{835AB0E0-3D2C-4105-A8A0-E8ABC5881084}">
      <dgm:prSet/>
      <dgm:spPr/>
      <dgm:t>
        <a:bodyPr/>
        <a:lstStyle/>
        <a:p>
          <a:endParaRPr lang="hr-HR" sz="2400"/>
        </a:p>
      </dgm:t>
    </dgm:pt>
    <dgm:pt modelId="{DB837A9C-1EDA-4474-AC2F-65D6C888EE7B}" type="sibTrans" cxnId="{835AB0E0-3D2C-4105-A8A0-E8ABC5881084}">
      <dgm:prSet/>
      <dgm:spPr/>
      <dgm:t>
        <a:bodyPr/>
        <a:lstStyle/>
        <a:p>
          <a:endParaRPr lang="hr-HR" sz="2400"/>
        </a:p>
      </dgm:t>
    </dgm:pt>
    <dgm:pt modelId="{6751E76A-758B-4445-8A84-396EEB91716D}" type="pres">
      <dgm:prSet presAssocID="{D5AF41B5-1215-451B-BB8F-6C2DE586F2B8}" presName="rootnode" presStyleCnt="0">
        <dgm:presLayoutVars>
          <dgm:chMax/>
          <dgm:chPref/>
          <dgm:dir/>
          <dgm:animLvl val="lvl"/>
        </dgm:presLayoutVars>
      </dgm:prSet>
      <dgm:spPr/>
    </dgm:pt>
    <dgm:pt modelId="{587514B9-CA0D-43D8-BFF6-4EA8FF853E70}" type="pres">
      <dgm:prSet presAssocID="{5649C8D7-A0B4-4ACC-82DD-7317FB7C10EA}" presName="composite" presStyleCnt="0"/>
      <dgm:spPr/>
    </dgm:pt>
    <dgm:pt modelId="{D7E7C385-D2EE-495F-8E78-87789ACAD365}" type="pres">
      <dgm:prSet presAssocID="{5649C8D7-A0B4-4ACC-82DD-7317FB7C10EA}" presName="LShape" presStyleLbl="alignNode1" presStyleIdx="0" presStyleCnt="7"/>
      <dgm:spPr/>
    </dgm:pt>
    <dgm:pt modelId="{E55930ED-8479-48E4-A90C-E6F2AD7D846D}" type="pres">
      <dgm:prSet presAssocID="{5649C8D7-A0B4-4ACC-82DD-7317FB7C10E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ED9DB60-E5D8-4C2E-A3A5-C1756AD8BBB3}" type="pres">
      <dgm:prSet presAssocID="{5649C8D7-A0B4-4ACC-82DD-7317FB7C10EA}" presName="Triangle" presStyleLbl="alignNode1" presStyleIdx="1" presStyleCnt="7"/>
      <dgm:spPr/>
    </dgm:pt>
    <dgm:pt modelId="{01EC1133-8750-44EF-934D-D802F53CA40A}" type="pres">
      <dgm:prSet presAssocID="{9B3BB209-F14F-40B5-9805-15988AB4E224}" presName="sibTrans" presStyleCnt="0"/>
      <dgm:spPr/>
    </dgm:pt>
    <dgm:pt modelId="{D9053C60-5F4E-417F-9000-0F534D013535}" type="pres">
      <dgm:prSet presAssocID="{9B3BB209-F14F-40B5-9805-15988AB4E224}" presName="space" presStyleCnt="0"/>
      <dgm:spPr/>
    </dgm:pt>
    <dgm:pt modelId="{5414F385-61E4-4FD0-9BE7-78771D077AD4}" type="pres">
      <dgm:prSet presAssocID="{479A2B42-0B8E-4EFE-B784-A86404D1A38E}" presName="composite" presStyleCnt="0"/>
      <dgm:spPr/>
    </dgm:pt>
    <dgm:pt modelId="{0E1CA4AD-F6C8-4104-800F-2602D96831CF}" type="pres">
      <dgm:prSet presAssocID="{479A2B42-0B8E-4EFE-B784-A86404D1A38E}" presName="LShape" presStyleLbl="alignNode1" presStyleIdx="2" presStyleCnt="7"/>
      <dgm:spPr/>
    </dgm:pt>
    <dgm:pt modelId="{80CA2774-DDAF-4D4E-838F-1DB84E1712D7}" type="pres">
      <dgm:prSet presAssocID="{479A2B42-0B8E-4EFE-B784-A86404D1A38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E0175F1-6F39-4A34-A4EF-00DFA9C9DBFA}" type="pres">
      <dgm:prSet presAssocID="{479A2B42-0B8E-4EFE-B784-A86404D1A38E}" presName="Triangle" presStyleLbl="alignNode1" presStyleIdx="3" presStyleCnt="7"/>
      <dgm:spPr/>
    </dgm:pt>
    <dgm:pt modelId="{58592753-68E3-457E-96F8-D2608722943A}" type="pres">
      <dgm:prSet presAssocID="{A4187DCD-1A72-4E69-A3B0-EA91E0FA260F}" presName="sibTrans" presStyleCnt="0"/>
      <dgm:spPr/>
    </dgm:pt>
    <dgm:pt modelId="{AB0CA2F5-5EC2-4A4F-AE08-9465EC01C775}" type="pres">
      <dgm:prSet presAssocID="{A4187DCD-1A72-4E69-A3B0-EA91E0FA260F}" presName="space" presStyleCnt="0"/>
      <dgm:spPr/>
    </dgm:pt>
    <dgm:pt modelId="{A0C15907-EF3B-4D8B-AF57-C5473FB5F389}" type="pres">
      <dgm:prSet presAssocID="{9641C1C8-0557-4975-AF41-308109565C13}" presName="composite" presStyleCnt="0"/>
      <dgm:spPr/>
    </dgm:pt>
    <dgm:pt modelId="{C74D4C64-222C-418D-B3F5-417C3E007684}" type="pres">
      <dgm:prSet presAssocID="{9641C1C8-0557-4975-AF41-308109565C13}" presName="LShape" presStyleLbl="alignNode1" presStyleIdx="4" presStyleCnt="7"/>
      <dgm:spPr/>
    </dgm:pt>
    <dgm:pt modelId="{48132278-65C1-413F-B041-102ACC1358A7}" type="pres">
      <dgm:prSet presAssocID="{9641C1C8-0557-4975-AF41-308109565C1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A8A15C9-43A1-4134-B9A8-F74ED18556ED}" type="pres">
      <dgm:prSet presAssocID="{9641C1C8-0557-4975-AF41-308109565C13}" presName="Triangle" presStyleLbl="alignNode1" presStyleIdx="5" presStyleCnt="7"/>
      <dgm:spPr/>
    </dgm:pt>
    <dgm:pt modelId="{0535F47A-D643-4FAE-B531-423FB265A690}" type="pres">
      <dgm:prSet presAssocID="{24526B53-8C39-4C7C-91B3-D5B8B14A8E4A}" presName="sibTrans" presStyleCnt="0"/>
      <dgm:spPr/>
    </dgm:pt>
    <dgm:pt modelId="{7012B214-34E7-4CAC-82D1-59783C53F1B3}" type="pres">
      <dgm:prSet presAssocID="{24526B53-8C39-4C7C-91B3-D5B8B14A8E4A}" presName="space" presStyleCnt="0"/>
      <dgm:spPr/>
    </dgm:pt>
    <dgm:pt modelId="{A6B5DED6-A15E-4C2F-82AC-C805D9108F3A}" type="pres">
      <dgm:prSet presAssocID="{13E382DE-7824-49C7-B8F1-528F4870C79B}" presName="composite" presStyleCnt="0"/>
      <dgm:spPr/>
    </dgm:pt>
    <dgm:pt modelId="{4225BA76-034B-4FD2-938F-3A320B06B9E7}" type="pres">
      <dgm:prSet presAssocID="{13E382DE-7824-49C7-B8F1-528F4870C79B}" presName="LShape" presStyleLbl="alignNode1" presStyleIdx="6" presStyleCnt="7"/>
      <dgm:spPr/>
    </dgm:pt>
    <dgm:pt modelId="{79E2FD5E-BB1A-44E7-B88A-028F51222087}" type="pres">
      <dgm:prSet presAssocID="{13E382DE-7824-49C7-B8F1-528F4870C79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37CCC13-0FD6-46F8-A9FA-9284506CA0DB}" type="presOf" srcId="{9641C1C8-0557-4975-AF41-308109565C13}" destId="{48132278-65C1-413F-B041-102ACC1358A7}" srcOrd="0" destOrd="0" presId="urn:microsoft.com/office/officeart/2009/3/layout/StepUpProcess"/>
    <dgm:cxn modelId="{EEAEB160-A876-43BE-8E1B-DA8AC64B2199}" type="presOf" srcId="{D5AF41B5-1215-451B-BB8F-6C2DE586F2B8}" destId="{6751E76A-758B-4445-8A84-396EEB91716D}" srcOrd="0" destOrd="0" presId="urn:microsoft.com/office/officeart/2009/3/layout/StepUpProcess"/>
    <dgm:cxn modelId="{67E50F6A-E32B-4FD6-8686-ABCBE7BDA622}" type="presOf" srcId="{5649C8D7-A0B4-4ACC-82DD-7317FB7C10EA}" destId="{E55930ED-8479-48E4-A90C-E6F2AD7D846D}" srcOrd="0" destOrd="0" presId="urn:microsoft.com/office/officeart/2009/3/layout/StepUpProcess"/>
    <dgm:cxn modelId="{685AE855-46A0-40EE-9F74-08DDB24F60BD}" srcId="{D5AF41B5-1215-451B-BB8F-6C2DE586F2B8}" destId="{9641C1C8-0557-4975-AF41-308109565C13}" srcOrd="2" destOrd="0" parTransId="{A0848D5A-9CEA-4BA2-9BCA-C58230CD35D4}" sibTransId="{24526B53-8C39-4C7C-91B3-D5B8B14A8E4A}"/>
    <dgm:cxn modelId="{3B92DA93-6EE4-470D-B3D5-EC26883CB187}" type="presOf" srcId="{13E382DE-7824-49C7-B8F1-528F4870C79B}" destId="{79E2FD5E-BB1A-44E7-B88A-028F51222087}" srcOrd="0" destOrd="0" presId="urn:microsoft.com/office/officeart/2009/3/layout/StepUpProcess"/>
    <dgm:cxn modelId="{45558498-3AA5-4513-8696-BF3F51C118A5}" srcId="{D5AF41B5-1215-451B-BB8F-6C2DE586F2B8}" destId="{479A2B42-0B8E-4EFE-B784-A86404D1A38E}" srcOrd="1" destOrd="0" parTransId="{EE1EDCFF-20C3-47AB-9565-0ADF5E33AFFF}" sibTransId="{A4187DCD-1A72-4E69-A3B0-EA91E0FA260F}"/>
    <dgm:cxn modelId="{5E4054A8-B89B-4133-90CF-27951B0E46D2}" srcId="{D5AF41B5-1215-451B-BB8F-6C2DE586F2B8}" destId="{5649C8D7-A0B4-4ACC-82DD-7317FB7C10EA}" srcOrd="0" destOrd="0" parTransId="{BE17981E-1076-48E5-B9A9-D351DD5704FD}" sibTransId="{9B3BB209-F14F-40B5-9805-15988AB4E224}"/>
    <dgm:cxn modelId="{94757EAA-C022-48C4-B1C0-4A53E7DCDDC3}" type="presOf" srcId="{479A2B42-0B8E-4EFE-B784-A86404D1A38E}" destId="{80CA2774-DDAF-4D4E-838F-1DB84E1712D7}" srcOrd="0" destOrd="0" presId="urn:microsoft.com/office/officeart/2009/3/layout/StepUpProcess"/>
    <dgm:cxn modelId="{835AB0E0-3D2C-4105-A8A0-E8ABC5881084}" srcId="{D5AF41B5-1215-451B-BB8F-6C2DE586F2B8}" destId="{13E382DE-7824-49C7-B8F1-528F4870C79B}" srcOrd="3" destOrd="0" parTransId="{4CD0F95B-1630-4213-BB9E-80C87A504CBF}" sibTransId="{DB837A9C-1EDA-4474-AC2F-65D6C888EE7B}"/>
    <dgm:cxn modelId="{85498036-6E4A-4282-ADEB-CCE1086379A2}" type="presParOf" srcId="{6751E76A-758B-4445-8A84-396EEB91716D}" destId="{587514B9-CA0D-43D8-BFF6-4EA8FF853E70}" srcOrd="0" destOrd="0" presId="urn:microsoft.com/office/officeart/2009/3/layout/StepUpProcess"/>
    <dgm:cxn modelId="{B9FC38F0-89F7-426D-891E-4FA0F7AAF62D}" type="presParOf" srcId="{587514B9-CA0D-43D8-BFF6-4EA8FF853E70}" destId="{D7E7C385-D2EE-495F-8E78-87789ACAD365}" srcOrd="0" destOrd="0" presId="urn:microsoft.com/office/officeart/2009/3/layout/StepUpProcess"/>
    <dgm:cxn modelId="{64AA8202-6FC6-483F-953B-B65A19065B45}" type="presParOf" srcId="{587514B9-CA0D-43D8-BFF6-4EA8FF853E70}" destId="{E55930ED-8479-48E4-A90C-E6F2AD7D846D}" srcOrd="1" destOrd="0" presId="urn:microsoft.com/office/officeart/2009/3/layout/StepUpProcess"/>
    <dgm:cxn modelId="{4F3CD36D-A544-49AB-AECE-965CB1478740}" type="presParOf" srcId="{587514B9-CA0D-43D8-BFF6-4EA8FF853E70}" destId="{BED9DB60-E5D8-4C2E-A3A5-C1756AD8BBB3}" srcOrd="2" destOrd="0" presId="urn:microsoft.com/office/officeart/2009/3/layout/StepUpProcess"/>
    <dgm:cxn modelId="{625CAE05-26BD-4EA9-96A7-CC3864A1E208}" type="presParOf" srcId="{6751E76A-758B-4445-8A84-396EEB91716D}" destId="{01EC1133-8750-44EF-934D-D802F53CA40A}" srcOrd="1" destOrd="0" presId="urn:microsoft.com/office/officeart/2009/3/layout/StepUpProcess"/>
    <dgm:cxn modelId="{D39001FB-B89C-435A-8F81-046A61D7A6AB}" type="presParOf" srcId="{01EC1133-8750-44EF-934D-D802F53CA40A}" destId="{D9053C60-5F4E-417F-9000-0F534D013535}" srcOrd="0" destOrd="0" presId="urn:microsoft.com/office/officeart/2009/3/layout/StepUpProcess"/>
    <dgm:cxn modelId="{293C3036-A1B3-40F5-8DDF-1FD89FED9FAD}" type="presParOf" srcId="{6751E76A-758B-4445-8A84-396EEB91716D}" destId="{5414F385-61E4-4FD0-9BE7-78771D077AD4}" srcOrd="2" destOrd="0" presId="urn:microsoft.com/office/officeart/2009/3/layout/StepUpProcess"/>
    <dgm:cxn modelId="{18CFB09B-9A35-40B8-881D-B759B616A2F9}" type="presParOf" srcId="{5414F385-61E4-4FD0-9BE7-78771D077AD4}" destId="{0E1CA4AD-F6C8-4104-800F-2602D96831CF}" srcOrd="0" destOrd="0" presId="urn:microsoft.com/office/officeart/2009/3/layout/StepUpProcess"/>
    <dgm:cxn modelId="{A2D94437-0F8D-4A3E-81EE-1782978F716B}" type="presParOf" srcId="{5414F385-61E4-4FD0-9BE7-78771D077AD4}" destId="{80CA2774-DDAF-4D4E-838F-1DB84E1712D7}" srcOrd="1" destOrd="0" presId="urn:microsoft.com/office/officeart/2009/3/layout/StepUpProcess"/>
    <dgm:cxn modelId="{F7A9BAC6-9BEB-4041-A91C-506CBDFDB521}" type="presParOf" srcId="{5414F385-61E4-4FD0-9BE7-78771D077AD4}" destId="{AE0175F1-6F39-4A34-A4EF-00DFA9C9DBFA}" srcOrd="2" destOrd="0" presId="urn:microsoft.com/office/officeart/2009/3/layout/StepUpProcess"/>
    <dgm:cxn modelId="{25C724CA-1884-4897-80E7-EC79B9B5115A}" type="presParOf" srcId="{6751E76A-758B-4445-8A84-396EEB91716D}" destId="{58592753-68E3-457E-96F8-D2608722943A}" srcOrd="3" destOrd="0" presId="urn:microsoft.com/office/officeart/2009/3/layout/StepUpProcess"/>
    <dgm:cxn modelId="{51362336-E18D-4FEC-96F6-069AD5C81207}" type="presParOf" srcId="{58592753-68E3-457E-96F8-D2608722943A}" destId="{AB0CA2F5-5EC2-4A4F-AE08-9465EC01C775}" srcOrd="0" destOrd="0" presId="urn:microsoft.com/office/officeart/2009/3/layout/StepUpProcess"/>
    <dgm:cxn modelId="{2D0D1574-7D20-47EC-A3D7-FB270866137D}" type="presParOf" srcId="{6751E76A-758B-4445-8A84-396EEB91716D}" destId="{A0C15907-EF3B-4D8B-AF57-C5473FB5F389}" srcOrd="4" destOrd="0" presId="urn:microsoft.com/office/officeart/2009/3/layout/StepUpProcess"/>
    <dgm:cxn modelId="{F8CB1439-CCF7-4F6D-AFB3-17F875A00AC5}" type="presParOf" srcId="{A0C15907-EF3B-4D8B-AF57-C5473FB5F389}" destId="{C74D4C64-222C-418D-B3F5-417C3E007684}" srcOrd="0" destOrd="0" presId="urn:microsoft.com/office/officeart/2009/3/layout/StepUpProcess"/>
    <dgm:cxn modelId="{E66B10DE-A7F3-4060-8AA8-059296F39806}" type="presParOf" srcId="{A0C15907-EF3B-4D8B-AF57-C5473FB5F389}" destId="{48132278-65C1-413F-B041-102ACC1358A7}" srcOrd="1" destOrd="0" presId="urn:microsoft.com/office/officeart/2009/3/layout/StepUpProcess"/>
    <dgm:cxn modelId="{185AADEA-B1DC-4FBA-BC06-160DF632CE50}" type="presParOf" srcId="{A0C15907-EF3B-4D8B-AF57-C5473FB5F389}" destId="{6A8A15C9-43A1-4134-B9A8-F74ED18556ED}" srcOrd="2" destOrd="0" presId="urn:microsoft.com/office/officeart/2009/3/layout/StepUpProcess"/>
    <dgm:cxn modelId="{F5D335DE-03FE-4456-8E13-FD7DE4547A97}" type="presParOf" srcId="{6751E76A-758B-4445-8A84-396EEB91716D}" destId="{0535F47A-D643-4FAE-B531-423FB265A690}" srcOrd="5" destOrd="0" presId="urn:microsoft.com/office/officeart/2009/3/layout/StepUpProcess"/>
    <dgm:cxn modelId="{4AFB4974-D944-4188-95FA-AC4CDABC58D1}" type="presParOf" srcId="{0535F47A-D643-4FAE-B531-423FB265A690}" destId="{7012B214-34E7-4CAC-82D1-59783C53F1B3}" srcOrd="0" destOrd="0" presId="urn:microsoft.com/office/officeart/2009/3/layout/StepUpProcess"/>
    <dgm:cxn modelId="{9D88B6CB-4823-4219-9B34-EB22B227964B}" type="presParOf" srcId="{6751E76A-758B-4445-8A84-396EEB91716D}" destId="{A6B5DED6-A15E-4C2F-82AC-C805D9108F3A}" srcOrd="6" destOrd="0" presId="urn:microsoft.com/office/officeart/2009/3/layout/StepUpProcess"/>
    <dgm:cxn modelId="{2D5C622A-3F20-446E-A0FB-1534216BCAF0}" type="presParOf" srcId="{A6B5DED6-A15E-4C2F-82AC-C805D9108F3A}" destId="{4225BA76-034B-4FD2-938F-3A320B06B9E7}" srcOrd="0" destOrd="0" presId="urn:microsoft.com/office/officeart/2009/3/layout/StepUpProcess"/>
    <dgm:cxn modelId="{C7DF5E4B-39A8-4328-AE86-80BB4BF704BA}" type="presParOf" srcId="{A6B5DED6-A15E-4C2F-82AC-C805D9108F3A}" destId="{79E2FD5E-BB1A-44E7-B88A-028F5122208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FFF8F-19A0-4796-9F8A-5EE264F0380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r-HR"/>
        </a:p>
      </dgm:t>
    </dgm:pt>
    <dgm:pt modelId="{3DFB37A7-9563-4A32-918B-BC2CB3A67B40}">
      <dgm:prSet phldrT="[Tekst]"/>
      <dgm:spPr/>
      <dgm:t>
        <a:bodyPr/>
        <a:lstStyle/>
        <a:p>
          <a:r>
            <a:rPr lang="hr-HR" dirty="0"/>
            <a:t> </a:t>
          </a:r>
        </a:p>
      </dgm:t>
    </dgm:pt>
    <dgm:pt modelId="{AEBC8E1F-88A9-48A2-9F6D-9D0002262A25}" type="parTrans" cxnId="{C837583E-4BBE-49A7-A918-708C310A9BC4}">
      <dgm:prSet/>
      <dgm:spPr/>
      <dgm:t>
        <a:bodyPr/>
        <a:lstStyle/>
        <a:p>
          <a:endParaRPr lang="hr-HR"/>
        </a:p>
      </dgm:t>
    </dgm:pt>
    <dgm:pt modelId="{5B2A711F-5FFF-4515-A499-F901E3922A87}" type="sibTrans" cxnId="{C837583E-4BBE-49A7-A918-708C310A9BC4}">
      <dgm:prSet/>
      <dgm:spPr/>
      <dgm:t>
        <a:bodyPr/>
        <a:lstStyle/>
        <a:p>
          <a:endParaRPr lang="hr-HR"/>
        </a:p>
      </dgm:t>
    </dgm:pt>
    <dgm:pt modelId="{29EFFE5E-2A2B-4A0F-B5CF-8416A7814BC8}">
      <dgm:prSet phldrT="[Tekst]" custT="1"/>
      <dgm:spPr/>
      <dgm:t>
        <a:bodyPr/>
        <a:lstStyle/>
        <a:p>
          <a:r>
            <a:rPr lang="hr-HR" sz="2000" dirty="0"/>
            <a:t>Paklenica</a:t>
          </a:r>
        </a:p>
      </dgm:t>
    </dgm:pt>
    <dgm:pt modelId="{F838C885-DD2B-45DF-8F71-9B4762C32E50}" type="parTrans" cxnId="{CD00587E-51DE-410C-9716-02B4CAD2A392}">
      <dgm:prSet/>
      <dgm:spPr/>
      <dgm:t>
        <a:bodyPr/>
        <a:lstStyle/>
        <a:p>
          <a:endParaRPr lang="hr-HR"/>
        </a:p>
      </dgm:t>
    </dgm:pt>
    <dgm:pt modelId="{53EC4138-A795-4E92-BA8B-5333B5D2D2C1}" type="sibTrans" cxnId="{CD00587E-51DE-410C-9716-02B4CAD2A392}">
      <dgm:prSet/>
      <dgm:spPr/>
      <dgm:t>
        <a:bodyPr/>
        <a:lstStyle/>
        <a:p>
          <a:endParaRPr lang="hr-HR"/>
        </a:p>
      </dgm:t>
    </dgm:pt>
    <dgm:pt modelId="{1A59D0F1-E12B-48E6-A34A-6D69EA3990DB}">
      <dgm:prSet phldrT="[Tekst]"/>
      <dgm:spPr/>
      <dgm:t>
        <a:bodyPr/>
        <a:lstStyle/>
        <a:p>
          <a:r>
            <a:rPr lang="hr-HR" dirty="0"/>
            <a:t> </a:t>
          </a:r>
        </a:p>
      </dgm:t>
    </dgm:pt>
    <dgm:pt modelId="{7501C3F8-9393-4EF0-B8DB-6D76A516C733}" type="parTrans" cxnId="{974AA0E1-1A78-462C-8D8C-89D508049655}">
      <dgm:prSet/>
      <dgm:spPr/>
      <dgm:t>
        <a:bodyPr/>
        <a:lstStyle/>
        <a:p>
          <a:endParaRPr lang="hr-HR"/>
        </a:p>
      </dgm:t>
    </dgm:pt>
    <dgm:pt modelId="{BECB90E8-0485-454D-BA8A-F4B5CBC1FD14}" type="sibTrans" cxnId="{974AA0E1-1A78-462C-8D8C-89D508049655}">
      <dgm:prSet/>
      <dgm:spPr/>
      <dgm:t>
        <a:bodyPr/>
        <a:lstStyle/>
        <a:p>
          <a:endParaRPr lang="hr-HR"/>
        </a:p>
      </dgm:t>
    </dgm:pt>
    <dgm:pt modelId="{B35D2392-51D1-4FA2-B706-949EA7458626}">
      <dgm:prSet phldrT="[Tekst]" custT="1"/>
      <dgm:spPr/>
      <dgm:t>
        <a:bodyPr/>
        <a:lstStyle/>
        <a:p>
          <a:r>
            <a:rPr lang="hr-HR" sz="2000" dirty="0"/>
            <a:t>Krka </a:t>
          </a:r>
        </a:p>
      </dgm:t>
    </dgm:pt>
    <dgm:pt modelId="{2F8C28DF-9ED8-4F3E-9CCA-35F44C13B2BD}" type="parTrans" cxnId="{07CCC85F-C0EB-4FB8-98FC-7BC9CDA69A63}">
      <dgm:prSet/>
      <dgm:spPr/>
      <dgm:t>
        <a:bodyPr/>
        <a:lstStyle/>
        <a:p>
          <a:endParaRPr lang="hr-HR"/>
        </a:p>
      </dgm:t>
    </dgm:pt>
    <dgm:pt modelId="{8A3A03A0-2A9E-4C86-9B99-51D44AC0AAC1}" type="sibTrans" cxnId="{07CCC85F-C0EB-4FB8-98FC-7BC9CDA69A63}">
      <dgm:prSet/>
      <dgm:spPr/>
      <dgm:t>
        <a:bodyPr/>
        <a:lstStyle/>
        <a:p>
          <a:endParaRPr lang="hr-HR"/>
        </a:p>
      </dgm:t>
    </dgm:pt>
    <dgm:pt modelId="{11132D31-0074-4C40-9E67-8ADF79ACA620}">
      <dgm:prSet phldrT="[Tekst]"/>
      <dgm:spPr/>
      <dgm:t>
        <a:bodyPr/>
        <a:lstStyle/>
        <a:p>
          <a:r>
            <a:rPr lang="hr-HR" dirty="0"/>
            <a:t> </a:t>
          </a:r>
        </a:p>
      </dgm:t>
    </dgm:pt>
    <dgm:pt modelId="{AE696F80-D346-4BB2-BFB5-638DC781AA0E}" type="parTrans" cxnId="{CF54C766-8BB3-4EE4-9C0C-49B703A88025}">
      <dgm:prSet/>
      <dgm:spPr/>
      <dgm:t>
        <a:bodyPr/>
        <a:lstStyle/>
        <a:p>
          <a:endParaRPr lang="hr-HR"/>
        </a:p>
      </dgm:t>
    </dgm:pt>
    <dgm:pt modelId="{CC84094F-A788-4582-AAE3-D31F6296B888}" type="sibTrans" cxnId="{CF54C766-8BB3-4EE4-9C0C-49B703A88025}">
      <dgm:prSet/>
      <dgm:spPr/>
      <dgm:t>
        <a:bodyPr/>
        <a:lstStyle/>
        <a:p>
          <a:endParaRPr lang="hr-HR"/>
        </a:p>
      </dgm:t>
    </dgm:pt>
    <dgm:pt modelId="{FF516E95-2A27-46C3-9127-375D8C867E95}">
      <dgm:prSet phldrT="[Tekst]" custT="1"/>
      <dgm:spPr/>
      <dgm:t>
        <a:bodyPr/>
        <a:lstStyle/>
        <a:p>
          <a:r>
            <a:rPr lang="hr-HR" sz="2000" dirty="0"/>
            <a:t>Brijuni</a:t>
          </a:r>
        </a:p>
      </dgm:t>
    </dgm:pt>
    <dgm:pt modelId="{4981007C-8D87-4CC8-8EBD-005137159761}" type="parTrans" cxnId="{2EF7C27B-4666-4022-A94C-CED858BED8F4}">
      <dgm:prSet/>
      <dgm:spPr/>
      <dgm:t>
        <a:bodyPr/>
        <a:lstStyle/>
        <a:p>
          <a:endParaRPr lang="hr-HR"/>
        </a:p>
      </dgm:t>
    </dgm:pt>
    <dgm:pt modelId="{AC0A9FA2-DB7E-4E46-AA41-6574FA83576C}" type="sibTrans" cxnId="{2EF7C27B-4666-4022-A94C-CED858BED8F4}">
      <dgm:prSet/>
      <dgm:spPr/>
      <dgm:t>
        <a:bodyPr/>
        <a:lstStyle/>
        <a:p>
          <a:endParaRPr lang="hr-HR"/>
        </a:p>
      </dgm:t>
    </dgm:pt>
    <dgm:pt modelId="{61FD9F0A-7470-4786-8D2D-2067E2B28237}">
      <dgm:prSet phldrT="[Tekst]"/>
      <dgm:spPr/>
      <dgm:t>
        <a:bodyPr/>
        <a:lstStyle/>
        <a:p>
          <a:r>
            <a:rPr lang="hr-HR" dirty="0"/>
            <a:t> </a:t>
          </a:r>
        </a:p>
      </dgm:t>
    </dgm:pt>
    <dgm:pt modelId="{C66455CB-D705-4D25-ACAC-0896DF9A74C7}" type="parTrans" cxnId="{FC312F37-2C5D-441B-AEA7-481ABE869D55}">
      <dgm:prSet/>
      <dgm:spPr/>
      <dgm:t>
        <a:bodyPr/>
        <a:lstStyle/>
        <a:p>
          <a:endParaRPr lang="hr-HR"/>
        </a:p>
      </dgm:t>
    </dgm:pt>
    <dgm:pt modelId="{574BC814-041C-45AF-B209-C53FD2005C85}" type="sibTrans" cxnId="{FC312F37-2C5D-441B-AEA7-481ABE869D55}">
      <dgm:prSet/>
      <dgm:spPr/>
      <dgm:t>
        <a:bodyPr/>
        <a:lstStyle/>
        <a:p>
          <a:endParaRPr lang="hr-HR"/>
        </a:p>
      </dgm:t>
    </dgm:pt>
    <dgm:pt modelId="{902436BC-6DF6-42F2-B39C-E3E730446A6B}">
      <dgm:prSet phldrT="[Tekst]" custT="1"/>
      <dgm:spPr/>
      <dgm:t>
        <a:bodyPr/>
        <a:lstStyle/>
        <a:p>
          <a:r>
            <a:rPr lang="hr-HR" sz="2000" dirty="0"/>
            <a:t>Mljet</a:t>
          </a:r>
        </a:p>
      </dgm:t>
    </dgm:pt>
    <dgm:pt modelId="{0285C7A0-9BD7-448B-A6D8-E4DDDF7CF7C7}" type="parTrans" cxnId="{1864D0AC-40D1-4156-8B2F-960AF8CD0322}">
      <dgm:prSet/>
      <dgm:spPr/>
      <dgm:t>
        <a:bodyPr/>
        <a:lstStyle/>
        <a:p>
          <a:endParaRPr lang="hr-HR"/>
        </a:p>
      </dgm:t>
    </dgm:pt>
    <dgm:pt modelId="{1EA423A2-4F64-419F-A521-61D8B96ED5CC}" type="sibTrans" cxnId="{1864D0AC-40D1-4156-8B2F-960AF8CD0322}">
      <dgm:prSet/>
      <dgm:spPr/>
      <dgm:t>
        <a:bodyPr/>
        <a:lstStyle/>
        <a:p>
          <a:endParaRPr lang="hr-HR"/>
        </a:p>
      </dgm:t>
    </dgm:pt>
    <dgm:pt modelId="{E06F19B0-84C5-44C3-8D07-415C2D37B5DC}" type="pres">
      <dgm:prSet presAssocID="{77BFFF8F-19A0-4796-9F8A-5EE264F03808}" presName="Name0" presStyleCnt="0">
        <dgm:presLayoutVars>
          <dgm:chMax/>
          <dgm:chPref/>
          <dgm:dir/>
        </dgm:presLayoutVars>
      </dgm:prSet>
      <dgm:spPr/>
    </dgm:pt>
    <dgm:pt modelId="{ECD698B1-425F-4F2D-ACF0-D3CE1B6E414E}" type="pres">
      <dgm:prSet presAssocID="{3DFB37A7-9563-4A32-918B-BC2CB3A67B40}" presName="composite" presStyleCnt="0">
        <dgm:presLayoutVars>
          <dgm:chMax val="1"/>
          <dgm:chPref val="1"/>
        </dgm:presLayoutVars>
      </dgm:prSet>
      <dgm:spPr/>
    </dgm:pt>
    <dgm:pt modelId="{1111F64C-5323-4F91-8F39-615BC7B189E8}" type="pres">
      <dgm:prSet presAssocID="{3DFB37A7-9563-4A32-918B-BC2CB3A67B40}" presName="Accent" presStyleLbl="trAlignAcc1" presStyleIdx="0" presStyleCnt="4">
        <dgm:presLayoutVars>
          <dgm:chMax val="0"/>
          <dgm:chPref val="0"/>
        </dgm:presLayoutVars>
      </dgm:prSet>
      <dgm:spPr/>
    </dgm:pt>
    <dgm:pt modelId="{9C9765DE-9A1B-45B8-8218-8312EAC3BF78}" type="pres">
      <dgm:prSet presAssocID="{3DFB37A7-9563-4A32-918B-BC2CB3A67B40}" presName="Image" presStyleLbl="alignImgPlace1" presStyleIdx="0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C05FB1B-11AE-4AED-A79A-A8981E712727}" type="pres">
      <dgm:prSet presAssocID="{3DFB37A7-9563-4A32-918B-BC2CB3A67B40}" presName="ChildComposite" presStyleCnt="0"/>
      <dgm:spPr/>
    </dgm:pt>
    <dgm:pt modelId="{737C2E04-B5FA-49B3-9BBC-3E6B9BFFD775}" type="pres">
      <dgm:prSet presAssocID="{3DFB37A7-9563-4A32-918B-BC2CB3A67B40}" presName="Child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C785ED-85FB-431B-BCAC-99E558370DE0}" type="pres">
      <dgm:prSet presAssocID="{3DFB37A7-9563-4A32-918B-BC2CB3A67B40}" presName="Parent" presStyleLbl="revTx" presStyleIdx="0" presStyleCnt="4">
        <dgm:presLayoutVars>
          <dgm:chMax val="1"/>
          <dgm:chPref val="0"/>
          <dgm:bulletEnabled val="1"/>
        </dgm:presLayoutVars>
      </dgm:prSet>
      <dgm:spPr/>
    </dgm:pt>
    <dgm:pt modelId="{84F68532-9DB1-47E8-81CE-7A6AE9AAB8FE}" type="pres">
      <dgm:prSet presAssocID="{5B2A711F-5FFF-4515-A499-F901E3922A87}" presName="sibTrans" presStyleCnt="0"/>
      <dgm:spPr/>
    </dgm:pt>
    <dgm:pt modelId="{66EB5C38-887F-4770-A3C8-FAEF637AA570}" type="pres">
      <dgm:prSet presAssocID="{1A59D0F1-E12B-48E6-A34A-6D69EA3990DB}" presName="composite" presStyleCnt="0">
        <dgm:presLayoutVars>
          <dgm:chMax val="1"/>
          <dgm:chPref val="1"/>
        </dgm:presLayoutVars>
      </dgm:prSet>
      <dgm:spPr/>
    </dgm:pt>
    <dgm:pt modelId="{91A791E6-BC38-4CCA-81AF-FC43932A0E3F}" type="pres">
      <dgm:prSet presAssocID="{1A59D0F1-E12B-48E6-A34A-6D69EA3990DB}" presName="Accent" presStyleLbl="trAlignAcc1" presStyleIdx="1" presStyleCnt="4">
        <dgm:presLayoutVars>
          <dgm:chMax val="0"/>
          <dgm:chPref val="0"/>
        </dgm:presLayoutVars>
      </dgm:prSet>
      <dgm:spPr/>
    </dgm:pt>
    <dgm:pt modelId="{95C1D41C-BB1F-427A-95FD-A64BF6D28725}" type="pres">
      <dgm:prSet presAssocID="{1A59D0F1-E12B-48E6-A34A-6D69EA3990DB}" presName="Image" presStyleLbl="alignImgPlace1" presStyleIdx="1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25280075-5B3F-452B-8FD7-65893CD67E30}" type="pres">
      <dgm:prSet presAssocID="{1A59D0F1-E12B-48E6-A34A-6D69EA3990DB}" presName="ChildComposite" presStyleCnt="0"/>
      <dgm:spPr/>
    </dgm:pt>
    <dgm:pt modelId="{64C4A083-BC93-4E45-8DAC-C917CF899583}" type="pres">
      <dgm:prSet presAssocID="{1A59D0F1-E12B-48E6-A34A-6D69EA3990DB}" presName="Child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BDCD82-639E-49F0-9D61-C97F0FFB18F7}" type="pres">
      <dgm:prSet presAssocID="{1A59D0F1-E12B-48E6-A34A-6D69EA3990DB}" presName="Parent" presStyleLbl="revTx" presStyleIdx="1" presStyleCnt="4">
        <dgm:presLayoutVars>
          <dgm:chMax val="1"/>
          <dgm:chPref val="0"/>
          <dgm:bulletEnabled val="1"/>
        </dgm:presLayoutVars>
      </dgm:prSet>
      <dgm:spPr/>
    </dgm:pt>
    <dgm:pt modelId="{E4E4B6E6-1BB6-45DB-A4AB-86CD108C90FA}" type="pres">
      <dgm:prSet presAssocID="{BECB90E8-0485-454D-BA8A-F4B5CBC1FD14}" presName="sibTrans" presStyleCnt="0"/>
      <dgm:spPr/>
    </dgm:pt>
    <dgm:pt modelId="{224C5EFF-8021-43A1-8A74-3DBEBA18876E}" type="pres">
      <dgm:prSet presAssocID="{11132D31-0074-4C40-9E67-8ADF79ACA620}" presName="composite" presStyleCnt="0">
        <dgm:presLayoutVars>
          <dgm:chMax val="1"/>
          <dgm:chPref val="1"/>
        </dgm:presLayoutVars>
      </dgm:prSet>
      <dgm:spPr/>
    </dgm:pt>
    <dgm:pt modelId="{863796E8-1A4D-418C-A04F-6D98EF0D35CF}" type="pres">
      <dgm:prSet presAssocID="{11132D31-0074-4C40-9E67-8ADF79ACA620}" presName="Accent" presStyleLbl="trAlignAcc1" presStyleIdx="2" presStyleCnt="4">
        <dgm:presLayoutVars>
          <dgm:chMax val="0"/>
          <dgm:chPref val="0"/>
        </dgm:presLayoutVars>
      </dgm:prSet>
      <dgm:spPr/>
    </dgm:pt>
    <dgm:pt modelId="{161AF7EF-53FA-4FB0-8053-B4CE03A0C6FE}" type="pres">
      <dgm:prSet presAssocID="{11132D31-0074-4C40-9E67-8ADF79ACA620}" presName="Image" presStyleLbl="alignImgPlace1" presStyleIdx="2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77F8532-BD33-4E76-95BF-3CED1A1DD08A}" type="pres">
      <dgm:prSet presAssocID="{11132D31-0074-4C40-9E67-8ADF79ACA620}" presName="ChildComposite" presStyleCnt="0"/>
      <dgm:spPr/>
    </dgm:pt>
    <dgm:pt modelId="{442997AC-2BC4-490E-8091-A13AE958E940}" type="pres">
      <dgm:prSet presAssocID="{11132D31-0074-4C40-9E67-8ADF79ACA620}" presName="Child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0867BA-8CC2-4162-A627-0FBB17E4A71F}" type="pres">
      <dgm:prSet presAssocID="{11132D31-0074-4C40-9E67-8ADF79ACA620}" presName="Parent" presStyleLbl="revTx" presStyleIdx="2" presStyleCnt="4">
        <dgm:presLayoutVars>
          <dgm:chMax val="1"/>
          <dgm:chPref val="0"/>
          <dgm:bulletEnabled val="1"/>
        </dgm:presLayoutVars>
      </dgm:prSet>
      <dgm:spPr/>
    </dgm:pt>
    <dgm:pt modelId="{DF8C823E-6654-443D-83EE-5A05A530AA61}" type="pres">
      <dgm:prSet presAssocID="{CC84094F-A788-4582-AAE3-D31F6296B888}" presName="sibTrans" presStyleCnt="0"/>
      <dgm:spPr/>
    </dgm:pt>
    <dgm:pt modelId="{0C52D274-06E2-4577-B001-964D3B2410E5}" type="pres">
      <dgm:prSet presAssocID="{61FD9F0A-7470-4786-8D2D-2067E2B28237}" presName="composite" presStyleCnt="0">
        <dgm:presLayoutVars>
          <dgm:chMax val="1"/>
          <dgm:chPref val="1"/>
        </dgm:presLayoutVars>
      </dgm:prSet>
      <dgm:spPr/>
    </dgm:pt>
    <dgm:pt modelId="{7B9E3336-C10F-4A2C-BD78-4396703439DF}" type="pres">
      <dgm:prSet presAssocID="{61FD9F0A-7470-4786-8D2D-2067E2B28237}" presName="Accent" presStyleLbl="trAlignAcc1" presStyleIdx="3" presStyleCnt="4">
        <dgm:presLayoutVars>
          <dgm:chMax val="0"/>
          <dgm:chPref val="0"/>
        </dgm:presLayoutVars>
      </dgm:prSet>
      <dgm:spPr/>
    </dgm:pt>
    <dgm:pt modelId="{113E2CA7-B81F-4539-B9DC-2CFD13B1258D}" type="pres">
      <dgm:prSet presAssocID="{61FD9F0A-7470-4786-8D2D-2067E2B28237}" presName="Image" presStyleLbl="alignImgPlace1" presStyleIdx="3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3DBF744B-BE15-42D7-8136-BE0031C6E88A}" type="pres">
      <dgm:prSet presAssocID="{61FD9F0A-7470-4786-8D2D-2067E2B28237}" presName="ChildComposite" presStyleCnt="0"/>
      <dgm:spPr/>
    </dgm:pt>
    <dgm:pt modelId="{85470C1A-1B4C-409C-81CF-30200BCAFD10}" type="pres">
      <dgm:prSet presAssocID="{61FD9F0A-7470-4786-8D2D-2067E2B28237}" presName="Child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E60A01D-097B-4AFA-AC37-FBA250AE2802}" type="pres">
      <dgm:prSet presAssocID="{61FD9F0A-7470-4786-8D2D-2067E2B28237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227DC61C-5542-4D51-A7A0-ED26B4A638CA}" type="presOf" srcId="{29EFFE5E-2A2B-4A0F-B5CF-8416A7814BC8}" destId="{737C2E04-B5FA-49B3-9BBC-3E6B9BFFD775}" srcOrd="0" destOrd="0" presId="urn:microsoft.com/office/officeart/2008/layout/CaptionedPictures"/>
    <dgm:cxn modelId="{16261023-106B-405D-BD59-F33DFCE44B45}" type="presOf" srcId="{1A59D0F1-E12B-48E6-A34A-6D69EA3990DB}" destId="{0ABDCD82-639E-49F0-9D61-C97F0FFB18F7}" srcOrd="0" destOrd="0" presId="urn:microsoft.com/office/officeart/2008/layout/CaptionedPictures"/>
    <dgm:cxn modelId="{FC312F37-2C5D-441B-AEA7-481ABE869D55}" srcId="{77BFFF8F-19A0-4796-9F8A-5EE264F03808}" destId="{61FD9F0A-7470-4786-8D2D-2067E2B28237}" srcOrd="3" destOrd="0" parTransId="{C66455CB-D705-4D25-ACAC-0896DF9A74C7}" sibTransId="{574BC814-041C-45AF-B209-C53FD2005C85}"/>
    <dgm:cxn modelId="{C837583E-4BBE-49A7-A918-708C310A9BC4}" srcId="{77BFFF8F-19A0-4796-9F8A-5EE264F03808}" destId="{3DFB37A7-9563-4A32-918B-BC2CB3A67B40}" srcOrd="0" destOrd="0" parTransId="{AEBC8E1F-88A9-48A2-9F6D-9D0002262A25}" sibTransId="{5B2A711F-5FFF-4515-A499-F901E3922A87}"/>
    <dgm:cxn modelId="{07CCC85F-C0EB-4FB8-98FC-7BC9CDA69A63}" srcId="{1A59D0F1-E12B-48E6-A34A-6D69EA3990DB}" destId="{B35D2392-51D1-4FA2-B706-949EA7458626}" srcOrd="0" destOrd="0" parTransId="{2F8C28DF-9ED8-4F3E-9CCA-35F44C13B2BD}" sibTransId="{8A3A03A0-2A9E-4C86-9B99-51D44AC0AAC1}"/>
    <dgm:cxn modelId="{F9A38863-2179-47B6-8A92-554DA50276B1}" type="presOf" srcId="{61FD9F0A-7470-4786-8D2D-2067E2B28237}" destId="{2E60A01D-097B-4AFA-AC37-FBA250AE2802}" srcOrd="0" destOrd="0" presId="urn:microsoft.com/office/officeart/2008/layout/CaptionedPictures"/>
    <dgm:cxn modelId="{CF54C766-8BB3-4EE4-9C0C-49B703A88025}" srcId="{77BFFF8F-19A0-4796-9F8A-5EE264F03808}" destId="{11132D31-0074-4C40-9E67-8ADF79ACA620}" srcOrd="2" destOrd="0" parTransId="{AE696F80-D346-4BB2-BFB5-638DC781AA0E}" sibTransId="{CC84094F-A788-4582-AAE3-D31F6296B888}"/>
    <dgm:cxn modelId="{2EF7C27B-4666-4022-A94C-CED858BED8F4}" srcId="{61FD9F0A-7470-4786-8D2D-2067E2B28237}" destId="{FF516E95-2A27-46C3-9127-375D8C867E95}" srcOrd="0" destOrd="0" parTransId="{4981007C-8D87-4CC8-8EBD-005137159761}" sibTransId="{AC0A9FA2-DB7E-4E46-AA41-6574FA83576C}"/>
    <dgm:cxn modelId="{B452D97D-5695-47D3-A123-6E0F98F0C4D8}" type="presOf" srcId="{77BFFF8F-19A0-4796-9F8A-5EE264F03808}" destId="{E06F19B0-84C5-44C3-8D07-415C2D37B5DC}" srcOrd="0" destOrd="0" presId="urn:microsoft.com/office/officeart/2008/layout/CaptionedPictures"/>
    <dgm:cxn modelId="{CD00587E-51DE-410C-9716-02B4CAD2A392}" srcId="{3DFB37A7-9563-4A32-918B-BC2CB3A67B40}" destId="{29EFFE5E-2A2B-4A0F-B5CF-8416A7814BC8}" srcOrd="0" destOrd="0" parTransId="{F838C885-DD2B-45DF-8F71-9B4762C32E50}" sibTransId="{53EC4138-A795-4E92-BA8B-5333B5D2D2C1}"/>
    <dgm:cxn modelId="{3277918F-1D9D-4196-BEE4-170A80A7C642}" type="presOf" srcId="{B35D2392-51D1-4FA2-B706-949EA7458626}" destId="{64C4A083-BC93-4E45-8DAC-C917CF899583}" srcOrd="0" destOrd="0" presId="urn:microsoft.com/office/officeart/2008/layout/CaptionedPictures"/>
    <dgm:cxn modelId="{C6B195A0-7EF9-4946-AA45-70D5AD4BF55F}" type="presOf" srcId="{11132D31-0074-4C40-9E67-8ADF79ACA620}" destId="{590867BA-8CC2-4162-A627-0FBB17E4A71F}" srcOrd="0" destOrd="0" presId="urn:microsoft.com/office/officeart/2008/layout/CaptionedPictures"/>
    <dgm:cxn modelId="{7E4781A2-0BC1-4557-9825-8885F33F6A03}" type="presOf" srcId="{902436BC-6DF6-42F2-B39C-E3E730446A6B}" destId="{442997AC-2BC4-490E-8091-A13AE958E940}" srcOrd="0" destOrd="0" presId="urn:microsoft.com/office/officeart/2008/layout/CaptionedPictures"/>
    <dgm:cxn modelId="{1864D0AC-40D1-4156-8B2F-960AF8CD0322}" srcId="{11132D31-0074-4C40-9E67-8ADF79ACA620}" destId="{902436BC-6DF6-42F2-B39C-E3E730446A6B}" srcOrd="0" destOrd="0" parTransId="{0285C7A0-9BD7-448B-A6D8-E4DDDF7CF7C7}" sibTransId="{1EA423A2-4F64-419F-A521-61D8B96ED5CC}"/>
    <dgm:cxn modelId="{54AD6CC0-D21D-422E-A370-63D31EB11878}" type="presOf" srcId="{3DFB37A7-9563-4A32-918B-BC2CB3A67B40}" destId="{8FC785ED-85FB-431B-BCAC-99E558370DE0}" srcOrd="0" destOrd="0" presId="urn:microsoft.com/office/officeart/2008/layout/CaptionedPictures"/>
    <dgm:cxn modelId="{18F347D0-6522-4E36-AACB-02458C9E363C}" type="presOf" srcId="{FF516E95-2A27-46C3-9127-375D8C867E95}" destId="{85470C1A-1B4C-409C-81CF-30200BCAFD10}" srcOrd="0" destOrd="0" presId="urn:microsoft.com/office/officeart/2008/layout/CaptionedPictures"/>
    <dgm:cxn modelId="{974AA0E1-1A78-462C-8D8C-89D508049655}" srcId="{77BFFF8F-19A0-4796-9F8A-5EE264F03808}" destId="{1A59D0F1-E12B-48E6-A34A-6D69EA3990DB}" srcOrd="1" destOrd="0" parTransId="{7501C3F8-9393-4EF0-B8DB-6D76A516C733}" sibTransId="{BECB90E8-0485-454D-BA8A-F4B5CBC1FD14}"/>
    <dgm:cxn modelId="{7374AA88-A4ED-4A52-BEED-0C46721DD6A1}" type="presParOf" srcId="{E06F19B0-84C5-44C3-8D07-415C2D37B5DC}" destId="{ECD698B1-425F-4F2D-ACF0-D3CE1B6E414E}" srcOrd="0" destOrd="0" presId="urn:microsoft.com/office/officeart/2008/layout/CaptionedPictures"/>
    <dgm:cxn modelId="{BA6D1691-46E7-42AA-A467-339645BF4581}" type="presParOf" srcId="{ECD698B1-425F-4F2D-ACF0-D3CE1B6E414E}" destId="{1111F64C-5323-4F91-8F39-615BC7B189E8}" srcOrd="0" destOrd="0" presId="urn:microsoft.com/office/officeart/2008/layout/CaptionedPictures"/>
    <dgm:cxn modelId="{C644D228-EB3E-49BD-8425-0612D9AE3279}" type="presParOf" srcId="{ECD698B1-425F-4F2D-ACF0-D3CE1B6E414E}" destId="{9C9765DE-9A1B-45B8-8218-8312EAC3BF78}" srcOrd="1" destOrd="0" presId="urn:microsoft.com/office/officeart/2008/layout/CaptionedPictures"/>
    <dgm:cxn modelId="{D96EBF83-93AE-4DB1-8EAF-1A9FDE9477E5}" type="presParOf" srcId="{ECD698B1-425F-4F2D-ACF0-D3CE1B6E414E}" destId="{FC05FB1B-11AE-4AED-A79A-A8981E712727}" srcOrd="2" destOrd="0" presId="urn:microsoft.com/office/officeart/2008/layout/CaptionedPictures"/>
    <dgm:cxn modelId="{D0E8E22A-1F9E-4004-8B4B-11DC127BD866}" type="presParOf" srcId="{FC05FB1B-11AE-4AED-A79A-A8981E712727}" destId="{737C2E04-B5FA-49B3-9BBC-3E6B9BFFD775}" srcOrd="0" destOrd="0" presId="urn:microsoft.com/office/officeart/2008/layout/CaptionedPictures"/>
    <dgm:cxn modelId="{3EFFF0DC-749B-4DF0-ADB1-7541C5E2F763}" type="presParOf" srcId="{FC05FB1B-11AE-4AED-A79A-A8981E712727}" destId="{8FC785ED-85FB-431B-BCAC-99E558370DE0}" srcOrd="1" destOrd="0" presId="urn:microsoft.com/office/officeart/2008/layout/CaptionedPictures"/>
    <dgm:cxn modelId="{74CC7E45-9D47-4589-AEBA-394BFB712C60}" type="presParOf" srcId="{E06F19B0-84C5-44C3-8D07-415C2D37B5DC}" destId="{84F68532-9DB1-47E8-81CE-7A6AE9AAB8FE}" srcOrd="1" destOrd="0" presId="urn:microsoft.com/office/officeart/2008/layout/CaptionedPictures"/>
    <dgm:cxn modelId="{89B136D5-5FB7-4275-9D87-749F8692DBA2}" type="presParOf" srcId="{E06F19B0-84C5-44C3-8D07-415C2D37B5DC}" destId="{66EB5C38-887F-4770-A3C8-FAEF637AA570}" srcOrd="2" destOrd="0" presId="urn:microsoft.com/office/officeart/2008/layout/CaptionedPictures"/>
    <dgm:cxn modelId="{52F84C8B-34CE-4E9A-A439-A2E8374F6A2B}" type="presParOf" srcId="{66EB5C38-887F-4770-A3C8-FAEF637AA570}" destId="{91A791E6-BC38-4CCA-81AF-FC43932A0E3F}" srcOrd="0" destOrd="0" presId="urn:microsoft.com/office/officeart/2008/layout/CaptionedPictures"/>
    <dgm:cxn modelId="{6E17B23D-0567-4D73-A287-7271A91A18B6}" type="presParOf" srcId="{66EB5C38-887F-4770-A3C8-FAEF637AA570}" destId="{95C1D41C-BB1F-427A-95FD-A64BF6D28725}" srcOrd="1" destOrd="0" presId="urn:microsoft.com/office/officeart/2008/layout/CaptionedPictures"/>
    <dgm:cxn modelId="{18B9F6B7-F9F0-48D6-AD58-C97EDF247B3B}" type="presParOf" srcId="{66EB5C38-887F-4770-A3C8-FAEF637AA570}" destId="{25280075-5B3F-452B-8FD7-65893CD67E30}" srcOrd="2" destOrd="0" presId="urn:microsoft.com/office/officeart/2008/layout/CaptionedPictures"/>
    <dgm:cxn modelId="{A97AD9B9-BA92-4961-B4F4-C8F688F6A41E}" type="presParOf" srcId="{25280075-5B3F-452B-8FD7-65893CD67E30}" destId="{64C4A083-BC93-4E45-8DAC-C917CF899583}" srcOrd="0" destOrd="0" presId="urn:microsoft.com/office/officeart/2008/layout/CaptionedPictures"/>
    <dgm:cxn modelId="{FB5D1732-FA63-4895-A809-1AC6DA4C5CA1}" type="presParOf" srcId="{25280075-5B3F-452B-8FD7-65893CD67E30}" destId="{0ABDCD82-639E-49F0-9D61-C97F0FFB18F7}" srcOrd="1" destOrd="0" presId="urn:microsoft.com/office/officeart/2008/layout/CaptionedPictures"/>
    <dgm:cxn modelId="{60EAA020-644F-43A7-A42F-EC0DB61D23A8}" type="presParOf" srcId="{E06F19B0-84C5-44C3-8D07-415C2D37B5DC}" destId="{E4E4B6E6-1BB6-45DB-A4AB-86CD108C90FA}" srcOrd="3" destOrd="0" presId="urn:microsoft.com/office/officeart/2008/layout/CaptionedPictures"/>
    <dgm:cxn modelId="{0D27744B-E2AD-44B1-A044-08BE4D29E7AE}" type="presParOf" srcId="{E06F19B0-84C5-44C3-8D07-415C2D37B5DC}" destId="{224C5EFF-8021-43A1-8A74-3DBEBA18876E}" srcOrd="4" destOrd="0" presId="urn:microsoft.com/office/officeart/2008/layout/CaptionedPictures"/>
    <dgm:cxn modelId="{AB788661-AB84-4FFC-BBAB-AE2F2686816B}" type="presParOf" srcId="{224C5EFF-8021-43A1-8A74-3DBEBA18876E}" destId="{863796E8-1A4D-418C-A04F-6D98EF0D35CF}" srcOrd="0" destOrd="0" presId="urn:microsoft.com/office/officeart/2008/layout/CaptionedPictures"/>
    <dgm:cxn modelId="{F2B55F1A-BAE0-43B8-A40E-00013EEE9567}" type="presParOf" srcId="{224C5EFF-8021-43A1-8A74-3DBEBA18876E}" destId="{161AF7EF-53FA-4FB0-8053-B4CE03A0C6FE}" srcOrd="1" destOrd="0" presId="urn:microsoft.com/office/officeart/2008/layout/CaptionedPictures"/>
    <dgm:cxn modelId="{D38D0557-A44A-4D95-8321-FC4C96F53F99}" type="presParOf" srcId="{224C5EFF-8021-43A1-8A74-3DBEBA18876E}" destId="{277F8532-BD33-4E76-95BF-3CED1A1DD08A}" srcOrd="2" destOrd="0" presId="urn:microsoft.com/office/officeart/2008/layout/CaptionedPictures"/>
    <dgm:cxn modelId="{8CCB68A8-7FBE-41D4-99EE-06E2AD24F8C7}" type="presParOf" srcId="{277F8532-BD33-4E76-95BF-3CED1A1DD08A}" destId="{442997AC-2BC4-490E-8091-A13AE958E940}" srcOrd="0" destOrd="0" presId="urn:microsoft.com/office/officeart/2008/layout/CaptionedPictures"/>
    <dgm:cxn modelId="{A37BA8FC-81FF-4EE9-8789-1296655FBD9A}" type="presParOf" srcId="{277F8532-BD33-4E76-95BF-3CED1A1DD08A}" destId="{590867BA-8CC2-4162-A627-0FBB17E4A71F}" srcOrd="1" destOrd="0" presId="urn:microsoft.com/office/officeart/2008/layout/CaptionedPictures"/>
    <dgm:cxn modelId="{F8CE60F9-1A37-47C0-893C-1585FAB5ADF0}" type="presParOf" srcId="{E06F19B0-84C5-44C3-8D07-415C2D37B5DC}" destId="{DF8C823E-6654-443D-83EE-5A05A530AA61}" srcOrd="5" destOrd="0" presId="urn:microsoft.com/office/officeart/2008/layout/CaptionedPictures"/>
    <dgm:cxn modelId="{7725D592-97D2-4E4C-9429-4705013D329A}" type="presParOf" srcId="{E06F19B0-84C5-44C3-8D07-415C2D37B5DC}" destId="{0C52D274-06E2-4577-B001-964D3B2410E5}" srcOrd="6" destOrd="0" presId="urn:microsoft.com/office/officeart/2008/layout/CaptionedPictures"/>
    <dgm:cxn modelId="{4BFC12C1-CCC5-4319-901F-3417310E36AB}" type="presParOf" srcId="{0C52D274-06E2-4577-B001-964D3B2410E5}" destId="{7B9E3336-C10F-4A2C-BD78-4396703439DF}" srcOrd="0" destOrd="0" presId="urn:microsoft.com/office/officeart/2008/layout/CaptionedPictures"/>
    <dgm:cxn modelId="{D46B5EF6-536F-4C84-A571-8967B868E71B}" type="presParOf" srcId="{0C52D274-06E2-4577-B001-964D3B2410E5}" destId="{113E2CA7-B81F-4539-B9DC-2CFD13B1258D}" srcOrd="1" destOrd="0" presId="urn:microsoft.com/office/officeart/2008/layout/CaptionedPictures"/>
    <dgm:cxn modelId="{C064D885-AA84-42AF-BA9B-BD15049B123B}" type="presParOf" srcId="{0C52D274-06E2-4577-B001-964D3B2410E5}" destId="{3DBF744B-BE15-42D7-8136-BE0031C6E88A}" srcOrd="2" destOrd="0" presId="urn:microsoft.com/office/officeart/2008/layout/CaptionedPictures"/>
    <dgm:cxn modelId="{7728CB37-7CF5-468E-9938-D2DFD07EF67A}" type="presParOf" srcId="{3DBF744B-BE15-42D7-8136-BE0031C6E88A}" destId="{85470C1A-1B4C-409C-81CF-30200BCAFD10}" srcOrd="0" destOrd="0" presId="urn:microsoft.com/office/officeart/2008/layout/CaptionedPictures"/>
    <dgm:cxn modelId="{2AF92BB4-BB54-412C-AEC9-6143695064AD}" type="presParOf" srcId="{3DBF744B-BE15-42D7-8136-BE0031C6E88A}" destId="{2E60A01D-097B-4AFA-AC37-FBA250AE280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C05C62-B672-49CB-80BE-C7073AC4EBB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87C0EC-D55B-4624-B2A2-2754945A3345}">
      <dgm:prSet custT="1"/>
      <dgm:spPr/>
      <dgm:t>
        <a:bodyPr/>
        <a:lstStyle/>
        <a:p>
          <a:r>
            <a:rPr lang="hr-HR" sz="2200" dirty="0"/>
            <a:t>Podijeliti na manja poglavlja</a:t>
          </a:r>
          <a:endParaRPr lang="en-US" sz="2200" dirty="0"/>
        </a:p>
      </dgm:t>
    </dgm:pt>
    <dgm:pt modelId="{17E0BD23-42D5-4A8D-BF5A-606D08BA6D02}" type="parTrans" cxnId="{83740BB8-5E46-43A9-84EB-5AD9A2E9727E}">
      <dgm:prSet/>
      <dgm:spPr/>
      <dgm:t>
        <a:bodyPr/>
        <a:lstStyle/>
        <a:p>
          <a:endParaRPr lang="en-US"/>
        </a:p>
      </dgm:t>
    </dgm:pt>
    <dgm:pt modelId="{7A1C4B89-2D4C-4967-802C-EE781C0C5589}" type="sibTrans" cxnId="{83740BB8-5E46-43A9-84EB-5AD9A2E9727E}">
      <dgm:prSet/>
      <dgm:spPr/>
      <dgm:t>
        <a:bodyPr/>
        <a:lstStyle/>
        <a:p>
          <a:endParaRPr lang="en-US"/>
        </a:p>
      </dgm:t>
    </dgm:pt>
    <dgm:pt modelId="{6ACCC389-421A-4D21-B355-07A8E498EC67}">
      <dgm:prSet custT="1"/>
      <dgm:spPr/>
      <dgm:t>
        <a:bodyPr/>
        <a:lstStyle/>
        <a:p>
          <a:r>
            <a:rPr lang="hr-HR" sz="2200" dirty="0"/>
            <a:t>Napraviti jasne prijelaze između poglavlja</a:t>
          </a:r>
          <a:endParaRPr lang="en-US" sz="2200" dirty="0"/>
        </a:p>
      </dgm:t>
    </dgm:pt>
    <dgm:pt modelId="{C0026CC5-E4A5-4309-9ED6-DC9CD1685132}" type="parTrans" cxnId="{729F0189-D7E7-4AA2-B312-2B7C1D794738}">
      <dgm:prSet/>
      <dgm:spPr/>
      <dgm:t>
        <a:bodyPr/>
        <a:lstStyle/>
        <a:p>
          <a:endParaRPr lang="en-US"/>
        </a:p>
      </dgm:t>
    </dgm:pt>
    <dgm:pt modelId="{97118B93-8E73-4910-9098-4E216DB18B73}" type="sibTrans" cxnId="{729F0189-D7E7-4AA2-B312-2B7C1D794738}">
      <dgm:prSet/>
      <dgm:spPr/>
      <dgm:t>
        <a:bodyPr/>
        <a:lstStyle/>
        <a:p>
          <a:endParaRPr lang="en-US"/>
        </a:p>
      </dgm:t>
    </dgm:pt>
    <dgm:pt modelId="{EF38AB80-54A5-4416-A5B8-1DE342CB3B86}">
      <dgm:prSet custT="1"/>
      <dgm:spPr/>
      <dgm:t>
        <a:bodyPr/>
        <a:lstStyle/>
        <a:p>
          <a:r>
            <a:rPr lang="hr-HR" sz="2200" dirty="0"/>
            <a:t>Svaki slajd treba imati svoj naslov</a:t>
          </a:r>
          <a:endParaRPr lang="en-US" sz="2200" dirty="0"/>
        </a:p>
      </dgm:t>
    </dgm:pt>
    <dgm:pt modelId="{4E28917B-2948-4ECB-A9CC-CA2A94A81045}" type="parTrans" cxnId="{AE7120F7-C1BD-4BF1-AA2D-E75182F30A58}">
      <dgm:prSet/>
      <dgm:spPr/>
      <dgm:t>
        <a:bodyPr/>
        <a:lstStyle/>
        <a:p>
          <a:endParaRPr lang="hr-HR"/>
        </a:p>
      </dgm:t>
    </dgm:pt>
    <dgm:pt modelId="{6144DE12-C66A-419F-8D83-8A028E3CEC60}" type="sibTrans" cxnId="{AE7120F7-C1BD-4BF1-AA2D-E75182F30A58}">
      <dgm:prSet/>
      <dgm:spPr/>
      <dgm:t>
        <a:bodyPr/>
        <a:lstStyle/>
        <a:p>
          <a:endParaRPr lang="hr-HR"/>
        </a:p>
      </dgm:t>
    </dgm:pt>
    <dgm:pt modelId="{7977EFC9-0E24-4C36-9805-3ED6C7516600}">
      <dgm:prSet custT="1"/>
      <dgm:spPr/>
      <dgm:t>
        <a:bodyPr/>
        <a:lstStyle/>
        <a:p>
          <a:r>
            <a:rPr lang="hr-HR" sz="2200" dirty="0"/>
            <a:t>Bazirati se samo na najbitnije</a:t>
          </a:r>
          <a:endParaRPr lang="en-US" sz="2200" dirty="0"/>
        </a:p>
      </dgm:t>
    </dgm:pt>
    <dgm:pt modelId="{A6FC96A4-8716-44EF-B1B3-C1E22A575E36}" type="parTrans" cxnId="{6C9507A5-9E50-43BB-BF08-ABC52B4B415B}">
      <dgm:prSet/>
      <dgm:spPr/>
      <dgm:t>
        <a:bodyPr/>
        <a:lstStyle/>
        <a:p>
          <a:endParaRPr lang="hr-HR"/>
        </a:p>
      </dgm:t>
    </dgm:pt>
    <dgm:pt modelId="{8DB13251-C7C9-48D3-B5FE-39BE904C534D}" type="sibTrans" cxnId="{6C9507A5-9E50-43BB-BF08-ABC52B4B415B}">
      <dgm:prSet/>
      <dgm:spPr/>
      <dgm:t>
        <a:bodyPr/>
        <a:lstStyle/>
        <a:p>
          <a:endParaRPr lang="hr-HR"/>
        </a:p>
      </dgm:t>
    </dgm:pt>
    <dgm:pt modelId="{DA9143C2-E420-4964-8612-C0263C75DDFD}" type="pres">
      <dgm:prSet presAssocID="{87C05C62-B672-49CB-80BE-C7073AC4EB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9F5D50-CB8F-4515-80DA-9E0680C2E178}" type="pres">
      <dgm:prSet presAssocID="{D187C0EC-D55B-4624-B2A2-2754945A3345}" presName="hierRoot1" presStyleCnt="0"/>
      <dgm:spPr/>
    </dgm:pt>
    <dgm:pt modelId="{59759904-F212-42C4-8453-2089D53CFFDD}" type="pres">
      <dgm:prSet presAssocID="{D187C0EC-D55B-4624-B2A2-2754945A3345}" presName="composite" presStyleCnt="0"/>
      <dgm:spPr/>
    </dgm:pt>
    <dgm:pt modelId="{C1385397-B7E1-4818-8EC6-04391A608AE0}" type="pres">
      <dgm:prSet presAssocID="{D187C0EC-D55B-4624-B2A2-2754945A3345}" presName="background" presStyleLbl="node0" presStyleIdx="0" presStyleCnt="4"/>
      <dgm:spPr/>
    </dgm:pt>
    <dgm:pt modelId="{9647F3EC-3856-4DDE-91C5-11DC610E126C}" type="pres">
      <dgm:prSet presAssocID="{D187C0EC-D55B-4624-B2A2-2754945A3345}" presName="text" presStyleLbl="fgAcc0" presStyleIdx="0" presStyleCnt="4">
        <dgm:presLayoutVars>
          <dgm:chPref val="3"/>
        </dgm:presLayoutVars>
      </dgm:prSet>
      <dgm:spPr/>
    </dgm:pt>
    <dgm:pt modelId="{B7DBC372-ACB6-48D9-A3DE-5B303D19C8CB}" type="pres">
      <dgm:prSet presAssocID="{D187C0EC-D55B-4624-B2A2-2754945A3345}" presName="hierChild2" presStyleCnt="0"/>
      <dgm:spPr/>
    </dgm:pt>
    <dgm:pt modelId="{5BF8BBAF-5515-46F4-A505-1277B4B0405C}" type="pres">
      <dgm:prSet presAssocID="{6ACCC389-421A-4D21-B355-07A8E498EC67}" presName="hierRoot1" presStyleCnt="0"/>
      <dgm:spPr/>
    </dgm:pt>
    <dgm:pt modelId="{56C9BB85-0778-4D01-985E-8BD4D7AB5FB0}" type="pres">
      <dgm:prSet presAssocID="{6ACCC389-421A-4D21-B355-07A8E498EC67}" presName="composite" presStyleCnt="0"/>
      <dgm:spPr/>
    </dgm:pt>
    <dgm:pt modelId="{88024E13-5D69-4E11-8C6A-3F4EC407CA0C}" type="pres">
      <dgm:prSet presAssocID="{6ACCC389-421A-4D21-B355-07A8E498EC67}" presName="background" presStyleLbl="node0" presStyleIdx="1" presStyleCnt="4"/>
      <dgm:spPr/>
    </dgm:pt>
    <dgm:pt modelId="{97EF89A9-BD75-4AA0-BBD9-5599820F8E80}" type="pres">
      <dgm:prSet presAssocID="{6ACCC389-421A-4D21-B355-07A8E498EC67}" presName="text" presStyleLbl="fgAcc0" presStyleIdx="1" presStyleCnt="4">
        <dgm:presLayoutVars>
          <dgm:chPref val="3"/>
        </dgm:presLayoutVars>
      </dgm:prSet>
      <dgm:spPr/>
    </dgm:pt>
    <dgm:pt modelId="{1087C9DF-4198-4A47-BC8C-F5E5EAC0833D}" type="pres">
      <dgm:prSet presAssocID="{6ACCC389-421A-4D21-B355-07A8E498EC67}" presName="hierChild2" presStyleCnt="0"/>
      <dgm:spPr/>
    </dgm:pt>
    <dgm:pt modelId="{CB9CA923-148A-4FE2-A1E5-ACE3F4B1B884}" type="pres">
      <dgm:prSet presAssocID="{EF38AB80-54A5-4416-A5B8-1DE342CB3B86}" presName="hierRoot1" presStyleCnt="0"/>
      <dgm:spPr/>
    </dgm:pt>
    <dgm:pt modelId="{2851E269-5935-4579-A964-92D1C323B238}" type="pres">
      <dgm:prSet presAssocID="{EF38AB80-54A5-4416-A5B8-1DE342CB3B86}" presName="composite" presStyleCnt="0"/>
      <dgm:spPr/>
    </dgm:pt>
    <dgm:pt modelId="{B02AD91E-2FA2-4713-9CF7-5067CB52056A}" type="pres">
      <dgm:prSet presAssocID="{EF38AB80-54A5-4416-A5B8-1DE342CB3B86}" presName="background" presStyleLbl="node0" presStyleIdx="2" presStyleCnt="4"/>
      <dgm:spPr/>
    </dgm:pt>
    <dgm:pt modelId="{C8672007-1B97-485A-9CC0-D423FE705209}" type="pres">
      <dgm:prSet presAssocID="{EF38AB80-54A5-4416-A5B8-1DE342CB3B86}" presName="text" presStyleLbl="fgAcc0" presStyleIdx="2" presStyleCnt="4">
        <dgm:presLayoutVars>
          <dgm:chPref val="3"/>
        </dgm:presLayoutVars>
      </dgm:prSet>
      <dgm:spPr/>
    </dgm:pt>
    <dgm:pt modelId="{3401C9F8-17D9-44ED-9569-F48B41C68E22}" type="pres">
      <dgm:prSet presAssocID="{EF38AB80-54A5-4416-A5B8-1DE342CB3B86}" presName="hierChild2" presStyleCnt="0"/>
      <dgm:spPr/>
    </dgm:pt>
    <dgm:pt modelId="{BED776D8-E32B-474D-9D5E-B8829D40549A}" type="pres">
      <dgm:prSet presAssocID="{7977EFC9-0E24-4C36-9805-3ED6C7516600}" presName="hierRoot1" presStyleCnt="0"/>
      <dgm:spPr/>
    </dgm:pt>
    <dgm:pt modelId="{3EED1E34-68E2-4FDD-A41D-F3635BBD60A6}" type="pres">
      <dgm:prSet presAssocID="{7977EFC9-0E24-4C36-9805-3ED6C7516600}" presName="composite" presStyleCnt="0"/>
      <dgm:spPr/>
    </dgm:pt>
    <dgm:pt modelId="{188A14DB-9400-4977-A2C0-EF9EC2033092}" type="pres">
      <dgm:prSet presAssocID="{7977EFC9-0E24-4C36-9805-3ED6C7516600}" presName="background" presStyleLbl="node0" presStyleIdx="3" presStyleCnt="4"/>
      <dgm:spPr/>
    </dgm:pt>
    <dgm:pt modelId="{C413D567-D48D-4AD8-943A-A810C2AB7814}" type="pres">
      <dgm:prSet presAssocID="{7977EFC9-0E24-4C36-9805-3ED6C7516600}" presName="text" presStyleLbl="fgAcc0" presStyleIdx="3" presStyleCnt="4">
        <dgm:presLayoutVars>
          <dgm:chPref val="3"/>
        </dgm:presLayoutVars>
      </dgm:prSet>
      <dgm:spPr/>
    </dgm:pt>
    <dgm:pt modelId="{A82D4788-07CC-4135-920C-3722E37F741B}" type="pres">
      <dgm:prSet presAssocID="{7977EFC9-0E24-4C36-9805-3ED6C7516600}" presName="hierChild2" presStyleCnt="0"/>
      <dgm:spPr/>
    </dgm:pt>
  </dgm:ptLst>
  <dgm:cxnLst>
    <dgm:cxn modelId="{5868630C-9595-40D2-939E-A90A71210A6F}" type="presOf" srcId="{D187C0EC-D55B-4624-B2A2-2754945A3345}" destId="{9647F3EC-3856-4DDE-91C5-11DC610E126C}" srcOrd="0" destOrd="0" presId="urn:microsoft.com/office/officeart/2005/8/layout/hierarchy1"/>
    <dgm:cxn modelId="{226F2930-E493-43B0-8E4B-BCE4785E28E2}" type="presOf" srcId="{7977EFC9-0E24-4C36-9805-3ED6C7516600}" destId="{C413D567-D48D-4AD8-943A-A810C2AB7814}" srcOrd="0" destOrd="0" presId="urn:microsoft.com/office/officeart/2005/8/layout/hierarchy1"/>
    <dgm:cxn modelId="{9ACE1560-9FEC-4313-B7BF-88D370095662}" type="presOf" srcId="{87C05C62-B672-49CB-80BE-C7073AC4EBB4}" destId="{DA9143C2-E420-4964-8612-C0263C75DDFD}" srcOrd="0" destOrd="0" presId="urn:microsoft.com/office/officeart/2005/8/layout/hierarchy1"/>
    <dgm:cxn modelId="{729F0189-D7E7-4AA2-B312-2B7C1D794738}" srcId="{87C05C62-B672-49CB-80BE-C7073AC4EBB4}" destId="{6ACCC389-421A-4D21-B355-07A8E498EC67}" srcOrd="1" destOrd="0" parTransId="{C0026CC5-E4A5-4309-9ED6-DC9CD1685132}" sibTransId="{97118B93-8E73-4910-9098-4E216DB18B73}"/>
    <dgm:cxn modelId="{6C9507A5-9E50-43BB-BF08-ABC52B4B415B}" srcId="{87C05C62-B672-49CB-80BE-C7073AC4EBB4}" destId="{7977EFC9-0E24-4C36-9805-3ED6C7516600}" srcOrd="3" destOrd="0" parTransId="{A6FC96A4-8716-44EF-B1B3-C1E22A575E36}" sibTransId="{8DB13251-C7C9-48D3-B5FE-39BE904C534D}"/>
    <dgm:cxn modelId="{83740BB8-5E46-43A9-84EB-5AD9A2E9727E}" srcId="{87C05C62-B672-49CB-80BE-C7073AC4EBB4}" destId="{D187C0EC-D55B-4624-B2A2-2754945A3345}" srcOrd="0" destOrd="0" parTransId="{17E0BD23-42D5-4A8D-BF5A-606D08BA6D02}" sibTransId="{7A1C4B89-2D4C-4967-802C-EE781C0C5589}"/>
    <dgm:cxn modelId="{CDDC22DD-F079-408D-88F8-27946C19E559}" type="presOf" srcId="{6ACCC389-421A-4D21-B355-07A8E498EC67}" destId="{97EF89A9-BD75-4AA0-BBD9-5599820F8E80}" srcOrd="0" destOrd="0" presId="urn:microsoft.com/office/officeart/2005/8/layout/hierarchy1"/>
    <dgm:cxn modelId="{1B3DE5E9-6A97-4781-93E0-897A3E12DEFA}" type="presOf" srcId="{EF38AB80-54A5-4416-A5B8-1DE342CB3B86}" destId="{C8672007-1B97-485A-9CC0-D423FE705209}" srcOrd="0" destOrd="0" presId="urn:microsoft.com/office/officeart/2005/8/layout/hierarchy1"/>
    <dgm:cxn modelId="{AE7120F7-C1BD-4BF1-AA2D-E75182F30A58}" srcId="{87C05C62-B672-49CB-80BE-C7073AC4EBB4}" destId="{EF38AB80-54A5-4416-A5B8-1DE342CB3B86}" srcOrd="2" destOrd="0" parTransId="{4E28917B-2948-4ECB-A9CC-CA2A94A81045}" sibTransId="{6144DE12-C66A-419F-8D83-8A028E3CEC60}"/>
    <dgm:cxn modelId="{7DAA6F8E-FC67-48C7-A42B-5D36791234FD}" type="presParOf" srcId="{DA9143C2-E420-4964-8612-C0263C75DDFD}" destId="{929F5D50-CB8F-4515-80DA-9E0680C2E178}" srcOrd="0" destOrd="0" presId="urn:microsoft.com/office/officeart/2005/8/layout/hierarchy1"/>
    <dgm:cxn modelId="{605226BC-C666-4223-859C-F8D829B085EC}" type="presParOf" srcId="{929F5D50-CB8F-4515-80DA-9E0680C2E178}" destId="{59759904-F212-42C4-8453-2089D53CFFDD}" srcOrd="0" destOrd="0" presId="urn:microsoft.com/office/officeart/2005/8/layout/hierarchy1"/>
    <dgm:cxn modelId="{67DEB1C7-24DA-4794-99F7-ECE537F3CC33}" type="presParOf" srcId="{59759904-F212-42C4-8453-2089D53CFFDD}" destId="{C1385397-B7E1-4818-8EC6-04391A608AE0}" srcOrd="0" destOrd="0" presId="urn:microsoft.com/office/officeart/2005/8/layout/hierarchy1"/>
    <dgm:cxn modelId="{C185CB56-CA13-4B53-A06F-8492AC8C565B}" type="presParOf" srcId="{59759904-F212-42C4-8453-2089D53CFFDD}" destId="{9647F3EC-3856-4DDE-91C5-11DC610E126C}" srcOrd="1" destOrd="0" presId="urn:microsoft.com/office/officeart/2005/8/layout/hierarchy1"/>
    <dgm:cxn modelId="{A641DD5E-329F-4076-9162-DA91E36722CE}" type="presParOf" srcId="{929F5D50-CB8F-4515-80DA-9E0680C2E178}" destId="{B7DBC372-ACB6-48D9-A3DE-5B303D19C8CB}" srcOrd="1" destOrd="0" presId="urn:microsoft.com/office/officeart/2005/8/layout/hierarchy1"/>
    <dgm:cxn modelId="{2069B585-741D-466B-929C-7ED8B2F4425C}" type="presParOf" srcId="{DA9143C2-E420-4964-8612-C0263C75DDFD}" destId="{5BF8BBAF-5515-46F4-A505-1277B4B0405C}" srcOrd="1" destOrd="0" presId="urn:microsoft.com/office/officeart/2005/8/layout/hierarchy1"/>
    <dgm:cxn modelId="{AFF5D41F-3A60-47EE-AA55-E18B598E3811}" type="presParOf" srcId="{5BF8BBAF-5515-46F4-A505-1277B4B0405C}" destId="{56C9BB85-0778-4D01-985E-8BD4D7AB5FB0}" srcOrd="0" destOrd="0" presId="urn:microsoft.com/office/officeart/2005/8/layout/hierarchy1"/>
    <dgm:cxn modelId="{4B0842F3-58E4-43A8-859B-77FB8C4E35DB}" type="presParOf" srcId="{56C9BB85-0778-4D01-985E-8BD4D7AB5FB0}" destId="{88024E13-5D69-4E11-8C6A-3F4EC407CA0C}" srcOrd="0" destOrd="0" presId="urn:microsoft.com/office/officeart/2005/8/layout/hierarchy1"/>
    <dgm:cxn modelId="{3B624046-CE85-4565-9375-9DA7D63CAE6A}" type="presParOf" srcId="{56C9BB85-0778-4D01-985E-8BD4D7AB5FB0}" destId="{97EF89A9-BD75-4AA0-BBD9-5599820F8E80}" srcOrd="1" destOrd="0" presId="urn:microsoft.com/office/officeart/2005/8/layout/hierarchy1"/>
    <dgm:cxn modelId="{3214A652-6188-4C0F-94BC-A09B7EB05D33}" type="presParOf" srcId="{5BF8BBAF-5515-46F4-A505-1277B4B0405C}" destId="{1087C9DF-4198-4A47-BC8C-F5E5EAC0833D}" srcOrd="1" destOrd="0" presId="urn:microsoft.com/office/officeart/2005/8/layout/hierarchy1"/>
    <dgm:cxn modelId="{ABE6E836-E55A-44AE-A9D4-3F61B141FB03}" type="presParOf" srcId="{DA9143C2-E420-4964-8612-C0263C75DDFD}" destId="{CB9CA923-148A-4FE2-A1E5-ACE3F4B1B884}" srcOrd="2" destOrd="0" presId="urn:microsoft.com/office/officeart/2005/8/layout/hierarchy1"/>
    <dgm:cxn modelId="{AD323EC9-9AC7-489E-B6C1-B5151F1749AF}" type="presParOf" srcId="{CB9CA923-148A-4FE2-A1E5-ACE3F4B1B884}" destId="{2851E269-5935-4579-A964-92D1C323B238}" srcOrd="0" destOrd="0" presId="urn:microsoft.com/office/officeart/2005/8/layout/hierarchy1"/>
    <dgm:cxn modelId="{68854BB1-3C07-4B64-8B93-DF6D3E92F2DA}" type="presParOf" srcId="{2851E269-5935-4579-A964-92D1C323B238}" destId="{B02AD91E-2FA2-4713-9CF7-5067CB52056A}" srcOrd="0" destOrd="0" presId="urn:microsoft.com/office/officeart/2005/8/layout/hierarchy1"/>
    <dgm:cxn modelId="{C9DB9FD0-8107-483C-827E-ADC8B579FAC7}" type="presParOf" srcId="{2851E269-5935-4579-A964-92D1C323B238}" destId="{C8672007-1B97-485A-9CC0-D423FE705209}" srcOrd="1" destOrd="0" presId="urn:microsoft.com/office/officeart/2005/8/layout/hierarchy1"/>
    <dgm:cxn modelId="{975D1EB1-5925-4E11-B07B-9610CC98BEC9}" type="presParOf" srcId="{CB9CA923-148A-4FE2-A1E5-ACE3F4B1B884}" destId="{3401C9F8-17D9-44ED-9569-F48B41C68E22}" srcOrd="1" destOrd="0" presId="urn:microsoft.com/office/officeart/2005/8/layout/hierarchy1"/>
    <dgm:cxn modelId="{F576508A-5072-48AA-A6C9-3A4467018C81}" type="presParOf" srcId="{DA9143C2-E420-4964-8612-C0263C75DDFD}" destId="{BED776D8-E32B-474D-9D5E-B8829D40549A}" srcOrd="3" destOrd="0" presId="urn:microsoft.com/office/officeart/2005/8/layout/hierarchy1"/>
    <dgm:cxn modelId="{ACE71BA6-0296-4A25-8477-22D41229DB53}" type="presParOf" srcId="{BED776D8-E32B-474D-9D5E-B8829D40549A}" destId="{3EED1E34-68E2-4FDD-A41D-F3635BBD60A6}" srcOrd="0" destOrd="0" presId="urn:microsoft.com/office/officeart/2005/8/layout/hierarchy1"/>
    <dgm:cxn modelId="{54C82AF9-15B5-4859-8A16-5A00EF1F56BC}" type="presParOf" srcId="{3EED1E34-68E2-4FDD-A41D-F3635BBD60A6}" destId="{188A14DB-9400-4977-A2C0-EF9EC2033092}" srcOrd="0" destOrd="0" presId="urn:microsoft.com/office/officeart/2005/8/layout/hierarchy1"/>
    <dgm:cxn modelId="{3DF93EF4-D714-46DD-ABD0-EEB5AD07B661}" type="presParOf" srcId="{3EED1E34-68E2-4FDD-A41D-F3635BBD60A6}" destId="{C413D567-D48D-4AD8-943A-A810C2AB7814}" srcOrd="1" destOrd="0" presId="urn:microsoft.com/office/officeart/2005/8/layout/hierarchy1"/>
    <dgm:cxn modelId="{7F439FA6-413A-4BB7-8618-54AC9B90FB91}" type="presParOf" srcId="{BED776D8-E32B-474D-9D5E-B8829D40549A}" destId="{A82D4788-07CC-4135-920C-3722E37F74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7CDAA5-1C2D-4C3C-95B6-5FC2C996B396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332E897-F3D6-43A7-8941-E2B1CB844AE4}">
      <dgm:prSet phldrT="[Tekst]"/>
      <dgm:spPr/>
      <dgm:t>
        <a:bodyPr/>
        <a:lstStyle/>
        <a:p>
          <a:r>
            <a:rPr lang="hr-HR" dirty="0"/>
            <a:t>SLIKE</a:t>
          </a:r>
        </a:p>
      </dgm:t>
    </dgm:pt>
    <dgm:pt modelId="{4D9EB8DB-78CE-463B-B45C-21CFC5D7B15A}" type="parTrans" cxnId="{7D65FCED-D160-4A3B-85FF-4B90372AEDF4}">
      <dgm:prSet/>
      <dgm:spPr/>
      <dgm:t>
        <a:bodyPr/>
        <a:lstStyle/>
        <a:p>
          <a:endParaRPr lang="hr-HR"/>
        </a:p>
      </dgm:t>
    </dgm:pt>
    <dgm:pt modelId="{F46D705E-4554-4834-AADC-BB235AA6AD74}" type="sibTrans" cxnId="{7D65FCED-D160-4A3B-85FF-4B90372AEDF4}">
      <dgm:prSet/>
      <dgm:spPr/>
      <dgm:t>
        <a:bodyPr/>
        <a:lstStyle/>
        <a:p>
          <a:endParaRPr lang="hr-HR"/>
        </a:p>
      </dgm:t>
    </dgm:pt>
    <dgm:pt modelId="{EA7C8CD6-716B-40C7-A9DF-98180280AE3B}">
      <dgm:prSet phldrT="[Tekst]"/>
      <dgm:spPr/>
      <dgm:t>
        <a:bodyPr/>
        <a:lstStyle/>
        <a:p>
          <a:r>
            <a:rPr lang="hr-HR" dirty="0"/>
            <a:t>SMARTART</a:t>
          </a:r>
        </a:p>
      </dgm:t>
    </dgm:pt>
    <dgm:pt modelId="{B3440060-70A2-4668-B6AE-141EA7208A62}" type="parTrans" cxnId="{0ADA7343-4D8D-460B-A6BD-4DF3137ABD42}">
      <dgm:prSet/>
      <dgm:spPr/>
      <dgm:t>
        <a:bodyPr/>
        <a:lstStyle/>
        <a:p>
          <a:endParaRPr lang="hr-HR"/>
        </a:p>
      </dgm:t>
    </dgm:pt>
    <dgm:pt modelId="{8559C395-B2B6-44A5-A968-A51E0EAE2742}" type="sibTrans" cxnId="{0ADA7343-4D8D-460B-A6BD-4DF3137ABD42}">
      <dgm:prSet/>
      <dgm:spPr/>
      <dgm:t>
        <a:bodyPr/>
        <a:lstStyle/>
        <a:p>
          <a:endParaRPr lang="hr-HR"/>
        </a:p>
      </dgm:t>
    </dgm:pt>
    <dgm:pt modelId="{683CB487-7367-4E3A-B94C-EA98AA7614FB}">
      <dgm:prSet phldrT="[Tekst]"/>
      <dgm:spPr/>
      <dgm:t>
        <a:bodyPr/>
        <a:lstStyle/>
        <a:p>
          <a:r>
            <a:rPr lang="hr-HR" dirty="0"/>
            <a:t>GRAFIKONE</a:t>
          </a:r>
        </a:p>
      </dgm:t>
    </dgm:pt>
    <dgm:pt modelId="{9044D553-50E4-40D7-B0C5-CF741345302C}" type="parTrans" cxnId="{6CA15EE0-EA8F-4300-A64E-A2E74CD089D8}">
      <dgm:prSet/>
      <dgm:spPr/>
      <dgm:t>
        <a:bodyPr/>
        <a:lstStyle/>
        <a:p>
          <a:endParaRPr lang="hr-HR"/>
        </a:p>
      </dgm:t>
    </dgm:pt>
    <dgm:pt modelId="{CD32297F-4DE9-484B-A38B-D166712E2999}" type="sibTrans" cxnId="{6CA15EE0-EA8F-4300-A64E-A2E74CD089D8}">
      <dgm:prSet/>
      <dgm:spPr/>
      <dgm:t>
        <a:bodyPr/>
        <a:lstStyle/>
        <a:p>
          <a:endParaRPr lang="hr-HR"/>
        </a:p>
      </dgm:t>
    </dgm:pt>
    <dgm:pt modelId="{7C5338AB-DF8C-4227-832D-D532EFACC0EB}">
      <dgm:prSet phldrT="[Tekst]"/>
      <dgm:spPr/>
      <dgm:t>
        <a:bodyPr/>
        <a:lstStyle/>
        <a:p>
          <a:r>
            <a:rPr lang="hr-HR" dirty="0"/>
            <a:t>TABLICE</a:t>
          </a:r>
        </a:p>
      </dgm:t>
    </dgm:pt>
    <dgm:pt modelId="{74F7B85A-E391-430C-8A78-8BCEE69A866C}" type="parTrans" cxnId="{D87DACBC-74F7-4605-B485-23EA4D3C34CF}">
      <dgm:prSet/>
      <dgm:spPr/>
      <dgm:t>
        <a:bodyPr/>
        <a:lstStyle/>
        <a:p>
          <a:endParaRPr lang="hr-HR"/>
        </a:p>
      </dgm:t>
    </dgm:pt>
    <dgm:pt modelId="{2A28ACC1-FDF2-4F5D-A08D-1EBF9C4F5D49}" type="sibTrans" cxnId="{D87DACBC-74F7-4605-B485-23EA4D3C34CF}">
      <dgm:prSet/>
      <dgm:spPr/>
      <dgm:t>
        <a:bodyPr/>
        <a:lstStyle/>
        <a:p>
          <a:endParaRPr lang="hr-HR"/>
        </a:p>
      </dgm:t>
    </dgm:pt>
    <dgm:pt modelId="{63733CCE-D417-42B6-BF18-65308B43B94C}" type="pres">
      <dgm:prSet presAssocID="{8B7CDAA5-1C2D-4C3C-95B6-5FC2C996B396}" presName="Name0" presStyleCnt="0">
        <dgm:presLayoutVars>
          <dgm:dir/>
          <dgm:resizeHandles val="exact"/>
        </dgm:presLayoutVars>
      </dgm:prSet>
      <dgm:spPr/>
    </dgm:pt>
    <dgm:pt modelId="{0329E5D8-C61F-43B0-A3E4-94C63F0DB672}" type="pres">
      <dgm:prSet presAssocID="{4332E897-F3D6-43A7-8941-E2B1CB844AE4}" presName="composite" presStyleCnt="0"/>
      <dgm:spPr/>
    </dgm:pt>
    <dgm:pt modelId="{AFA77138-C2B3-4FEF-B922-FB66F77A17A8}" type="pres">
      <dgm:prSet presAssocID="{4332E897-F3D6-43A7-8941-E2B1CB844AE4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6A564E4-9DF8-4982-8E09-DB158A0FEE12}" type="pres">
      <dgm:prSet presAssocID="{4332E897-F3D6-43A7-8941-E2B1CB844AE4}" presName="wedgeRectCallout1" presStyleLbl="node1" presStyleIdx="0" presStyleCnt="4">
        <dgm:presLayoutVars>
          <dgm:bulletEnabled val="1"/>
        </dgm:presLayoutVars>
      </dgm:prSet>
      <dgm:spPr/>
    </dgm:pt>
    <dgm:pt modelId="{510EEAE9-84B4-4934-96FF-53E1E7FA6E64}" type="pres">
      <dgm:prSet presAssocID="{F46D705E-4554-4834-AADC-BB235AA6AD74}" presName="sibTrans" presStyleCnt="0"/>
      <dgm:spPr/>
    </dgm:pt>
    <dgm:pt modelId="{834EF499-7A05-4531-90FE-71B2E06DDEA8}" type="pres">
      <dgm:prSet presAssocID="{EA7C8CD6-716B-40C7-A9DF-98180280AE3B}" presName="composite" presStyleCnt="0"/>
      <dgm:spPr/>
    </dgm:pt>
    <dgm:pt modelId="{1542BD5D-49A2-4ACA-AB74-4731BEE1BCCA}" type="pres">
      <dgm:prSet presAssocID="{EA7C8CD6-716B-40C7-A9DF-98180280AE3B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FB1F0D03-1429-4DB6-8562-DBA70F441EEC}" type="pres">
      <dgm:prSet presAssocID="{EA7C8CD6-716B-40C7-A9DF-98180280AE3B}" presName="wedgeRectCallout1" presStyleLbl="node1" presStyleIdx="1" presStyleCnt="4">
        <dgm:presLayoutVars>
          <dgm:bulletEnabled val="1"/>
        </dgm:presLayoutVars>
      </dgm:prSet>
      <dgm:spPr/>
    </dgm:pt>
    <dgm:pt modelId="{D7835345-5DA8-46B0-8866-5C82112A97D2}" type="pres">
      <dgm:prSet presAssocID="{8559C395-B2B6-44A5-A968-A51E0EAE2742}" presName="sibTrans" presStyleCnt="0"/>
      <dgm:spPr/>
    </dgm:pt>
    <dgm:pt modelId="{165288B2-DFCD-4F69-A047-FE2FECDBF21C}" type="pres">
      <dgm:prSet presAssocID="{683CB487-7367-4E3A-B94C-EA98AA7614FB}" presName="composite" presStyleCnt="0"/>
      <dgm:spPr/>
    </dgm:pt>
    <dgm:pt modelId="{302BAF1D-4992-4A0F-80C7-AC3439D13FE5}" type="pres">
      <dgm:prSet presAssocID="{683CB487-7367-4E3A-B94C-EA98AA7614FB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E10B34A-C042-4CC6-9B23-7225AA1BC00C}" type="pres">
      <dgm:prSet presAssocID="{683CB487-7367-4E3A-B94C-EA98AA7614FB}" presName="wedgeRectCallout1" presStyleLbl="node1" presStyleIdx="2" presStyleCnt="4">
        <dgm:presLayoutVars>
          <dgm:bulletEnabled val="1"/>
        </dgm:presLayoutVars>
      </dgm:prSet>
      <dgm:spPr/>
    </dgm:pt>
    <dgm:pt modelId="{4E56986E-D622-481B-AFA9-DBDD17098634}" type="pres">
      <dgm:prSet presAssocID="{CD32297F-4DE9-484B-A38B-D166712E2999}" presName="sibTrans" presStyleCnt="0"/>
      <dgm:spPr/>
    </dgm:pt>
    <dgm:pt modelId="{3961B382-967F-4593-8C56-E961C9643FF0}" type="pres">
      <dgm:prSet presAssocID="{7C5338AB-DF8C-4227-832D-D532EFACC0EB}" presName="composite" presStyleCnt="0"/>
      <dgm:spPr/>
    </dgm:pt>
    <dgm:pt modelId="{FE142F6B-71EE-4454-B064-110777EF491D}" type="pres">
      <dgm:prSet presAssocID="{7C5338AB-DF8C-4227-832D-D532EFACC0EB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B013E37-202B-4EB9-96AD-92986F6407BA}" type="pres">
      <dgm:prSet presAssocID="{7C5338AB-DF8C-4227-832D-D532EFACC0E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A770055D-37C2-400E-92F4-CD9FE165A982}" type="presOf" srcId="{8B7CDAA5-1C2D-4C3C-95B6-5FC2C996B396}" destId="{63733CCE-D417-42B6-BF18-65308B43B94C}" srcOrd="0" destOrd="0" presId="urn:microsoft.com/office/officeart/2008/layout/BendingPictureCaptionList"/>
    <dgm:cxn modelId="{0ADA7343-4D8D-460B-A6BD-4DF3137ABD42}" srcId="{8B7CDAA5-1C2D-4C3C-95B6-5FC2C996B396}" destId="{EA7C8CD6-716B-40C7-A9DF-98180280AE3B}" srcOrd="1" destOrd="0" parTransId="{B3440060-70A2-4668-B6AE-141EA7208A62}" sibTransId="{8559C395-B2B6-44A5-A968-A51E0EAE2742}"/>
    <dgm:cxn modelId="{9DF20A6C-D8D1-420E-BA3E-F2B8BADC98D2}" type="presOf" srcId="{683CB487-7367-4E3A-B94C-EA98AA7614FB}" destId="{0E10B34A-C042-4CC6-9B23-7225AA1BC00C}" srcOrd="0" destOrd="0" presId="urn:microsoft.com/office/officeart/2008/layout/BendingPictureCaptionList"/>
    <dgm:cxn modelId="{05ADE07A-F73C-4ED8-8397-68859BD43C97}" type="presOf" srcId="{7C5338AB-DF8C-4227-832D-D532EFACC0EB}" destId="{FB013E37-202B-4EB9-96AD-92986F6407BA}" srcOrd="0" destOrd="0" presId="urn:microsoft.com/office/officeart/2008/layout/BendingPictureCaptionList"/>
    <dgm:cxn modelId="{9550F19B-82E1-43F5-BFEB-145073E2F6A8}" type="presOf" srcId="{EA7C8CD6-716B-40C7-A9DF-98180280AE3B}" destId="{FB1F0D03-1429-4DB6-8562-DBA70F441EEC}" srcOrd="0" destOrd="0" presId="urn:microsoft.com/office/officeart/2008/layout/BendingPictureCaptionList"/>
    <dgm:cxn modelId="{B7E43DA6-7C91-4C53-B4BA-14C77D80ADB7}" type="presOf" srcId="{4332E897-F3D6-43A7-8941-E2B1CB844AE4}" destId="{A6A564E4-9DF8-4982-8E09-DB158A0FEE12}" srcOrd="0" destOrd="0" presId="urn:microsoft.com/office/officeart/2008/layout/BendingPictureCaptionList"/>
    <dgm:cxn modelId="{D87DACBC-74F7-4605-B485-23EA4D3C34CF}" srcId="{8B7CDAA5-1C2D-4C3C-95B6-5FC2C996B396}" destId="{7C5338AB-DF8C-4227-832D-D532EFACC0EB}" srcOrd="3" destOrd="0" parTransId="{74F7B85A-E391-430C-8A78-8BCEE69A866C}" sibTransId="{2A28ACC1-FDF2-4F5D-A08D-1EBF9C4F5D49}"/>
    <dgm:cxn modelId="{6CA15EE0-EA8F-4300-A64E-A2E74CD089D8}" srcId="{8B7CDAA5-1C2D-4C3C-95B6-5FC2C996B396}" destId="{683CB487-7367-4E3A-B94C-EA98AA7614FB}" srcOrd="2" destOrd="0" parTransId="{9044D553-50E4-40D7-B0C5-CF741345302C}" sibTransId="{CD32297F-4DE9-484B-A38B-D166712E2999}"/>
    <dgm:cxn modelId="{7D65FCED-D160-4A3B-85FF-4B90372AEDF4}" srcId="{8B7CDAA5-1C2D-4C3C-95B6-5FC2C996B396}" destId="{4332E897-F3D6-43A7-8941-E2B1CB844AE4}" srcOrd="0" destOrd="0" parTransId="{4D9EB8DB-78CE-463B-B45C-21CFC5D7B15A}" sibTransId="{F46D705E-4554-4834-AADC-BB235AA6AD74}"/>
    <dgm:cxn modelId="{030145F3-E825-44CB-99B8-4200304D39C7}" type="presParOf" srcId="{63733CCE-D417-42B6-BF18-65308B43B94C}" destId="{0329E5D8-C61F-43B0-A3E4-94C63F0DB672}" srcOrd="0" destOrd="0" presId="urn:microsoft.com/office/officeart/2008/layout/BendingPictureCaptionList"/>
    <dgm:cxn modelId="{72D50122-A10C-41AE-8DCA-A8AE3A4F24A0}" type="presParOf" srcId="{0329E5D8-C61F-43B0-A3E4-94C63F0DB672}" destId="{AFA77138-C2B3-4FEF-B922-FB66F77A17A8}" srcOrd="0" destOrd="0" presId="urn:microsoft.com/office/officeart/2008/layout/BendingPictureCaptionList"/>
    <dgm:cxn modelId="{8C8B5A2C-5D40-41E5-8621-69EA13235CBB}" type="presParOf" srcId="{0329E5D8-C61F-43B0-A3E4-94C63F0DB672}" destId="{A6A564E4-9DF8-4982-8E09-DB158A0FEE12}" srcOrd="1" destOrd="0" presId="urn:microsoft.com/office/officeart/2008/layout/BendingPictureCaptionList"/>
    <dgm:cxn modelId="{71F5F8A2-0E38-449E-92E6-C27A7732BF58}" type="presParOf" srcId="{63733CCE-D417-42B6-BF18-65308B43B94C}" destId="{510EEAE9-84B4-4934-96FF-53E1E7FA6E64}" srcOrd="1" destOrd="0" presId="urn:microsoft.com/office/officeart/2008/layout/BendingPictureCaptionList"/>
    <dgm:cxn modelId="{F83FDB81-2940-4B1A-89D4-C60899F2A242}" type="presParOf" srcId="{63733CCE-D417-42B6-BF18-65308B43B94C}" destId="{834EF499-7A05-4531-90FE-71B2E06DDEA8}" srcOrd="2" destOrd="0" presId="urn:microsoft.com/office/officeart/2008/layout/BendingPictureCaptionList"/>
    <dgm:cxn modelId="{8F70AD21-2021-47E4-9006-751A2A4852A2}" type="presParOf" srcId="{834EF499-7A05-4531-90FE-71B2E06DDEA8}" destId="{1542BD5D-49A2-4ACA-AB74-4731BEE1BCCA}" srcOrd="0" destOrd="0" presId="urn:microsoft.com/office/officeart/2008/layout/BendingPictureCaptionList"/>
    <dgm:cxn modelId="{3E64FCBB-46C9-42BC-A179-4418FEB2698A}" type="presParOf" srcId="{834EF499-7A05-4531-90FE-71B2E06DDEA8}" destId="{FB1F0D03-1429-4DB6-8562-DBA70F441EEC}" srcOrd="1" destOrd="0" presId="urn:microsoft.com/office/officeart/2008/layout/BendingPictureCaptionList"/>
    <dgm:cxn modelId="{67EF5D0A-52E2-4CEF-92CD-95A4F1981FB4}" type="presParOf" srcId="{63733CCE-D417-42B6-BF18-65308B43B94C}" destId="{D7835345-5DA8-46B0-8866-5C82112A97D2}" srcOrd="3" destOrd="0" presId="urn:microsoft.com/office/officeart/2008/layout/BendingPictureCaptionList"/>
    <dgm:cxn modelId="{28F4AD31-19A9-4089-A4B7-FB0C089D0F43}" type="presParOf" srcId="{63733CCE-D417-42B6-BF18-65308B43B94C}" destId="{165288B2-DFCD-4F69-A047-FE2FECDBF21C}" srcOrd="4" destOrd="0" presId="urn:microsoft.com/office/officeart/2008/layout/BendingPictureCaptionList"/>
    <dgm:cxn modelId="{A8E03F79-F150-4757-8362-D79372FE26F4}" type="presParOf" srcId="{165288B2-DFCD-4F69-A047-FE2FECDBF21C}" destId="{302BAF1D-4992-4A0F-80C7-AC3439D13FE5}" srcOrd="0" destOrd="0" presId="urn:microsoft.com/office/officeart/2008/layout/BendingPictureCaptionList"/>
    <dgm:cxn modelId="{33320EC8-4678-4500-A777-49D863927A79}" type="presParOf" srcId="{165288B2-DFCD-4F69-A047-FE2FECDBF21C}" destId="{0E10B34A-C042-4CC6-9B23-7225AA1BC00C}" srcOrd="1" destOrd="0" presId="urn:microsoft.com/office/officeart/2008/layout/BendingPictureCaptionList"/>
    <dgm:cxn modelId="{50B04C25-C888-4660-9638-8EA3E1B99425}" type="presParOf" srcId="{63733CCE-D417-42B6-BF18-65308B43B94C}" destId="{4E56986E-D622-481B-AFA9-DBDD17098634}" srcOrd="5" destOrd="0" presId="urn:microsoft.com/office/officeart/2008/layout/BendingPictureCaptionList"/>
    <dgm:cxn modelId="{561DEB74-A733-4F9D-BC21-4DE0881C995C}" type="presParOf" srcId="{63733CCE-D417-42B6-BF18-65308B43B94C}" destId="{3961B382-967F-4593-8C56-E961C9643FF0}" srcOrd="6" destOrd="0" presId="urn:microsoft.com/office/officeart/2008/layout/BendingPictureCaptionList"/>
    <dgm:cxn modelId="{9DEDCA0E-116B-4DEB-8213-E94D9B54F3C2}" type="presParOf" srcId="{3961B382-967F-4593-8C56-E961C9643FF0}" destId="{FE142F6B-71EE-4454-B064-110777EF491D}" srcOrd="0" destOrd="0" presId="urn:microsoft.com/office/officeart/2008/layout/BendingPictureCaptionList"/>
    <dgm:cxn modelId="{0E3204E7-F3E9-40E3-91BA-CA95353DA062}" type="presParOf" srcId="{3961B382-967F-4593-8C56-E961C9643FF0}" destId="{FB013E37-202B-4EB9-96AD-92986F6407B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B65135-8B8C-4389-A54B-843DB819EDFD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EF74CBE-D097-4AF0-BC2C-BA065B76B3F7}">
      <dgm:prSet phldrT="[Tekst]"/>
      <dgm:spPr/>
      <dgm:t>
        <a:bodyPr/>
        <a:lstStyle/>
        <a:p>
          <a:r>
            <a:rPr lang="hr-HR" dirty="0"/>
            <a:t>PROMET</a:t>
          </a:r>
        </a:p>
      </dgm:t>
    </dgm:pt>
    <dgm:pt modelId="{69767A22-1DCC-47CF-954A-74F420B480E2}" type="parTrans" cxnId="{C641484E-D45D-44B9-899F-E58C03D6E439}">
      <dgm:prSet/>
      <dgm:spPr/>
      <dgm:t>
        <a:bodyPr/>
        <a:lstStyle/>
        <a:p>
          <a:endParaRPr lang="hr-HR"/>
        </a:p>
      </dgm:t>
    </dgm:pt>
    <dgm:pt modelId="{62926A76-771F-48DC-ACFC-0BF17808CD36}" type="sibTrans" cxnId="{C641484E-D45D-44B9-899F-E58C03D6E439}">
      <dgm:prSet/>
      <dgm:spPr/>
      <dgm:t>
        <a:bodyPr/>
        <a:lstStyle/>
        <a:p>
          <a:endParaRPr lang="hr-HR"/>
        </a:p>
      </dgm:t>
    </dgm:pt>
    <dgm:pt modelId="{D02EF4B7-FD6B-4A2E-816A-1D9F2215CB57}">
      <dgm:prSet phldrT="[Tekst]"/>
      <dgm:spPr/>
      <dgm:t>
        <a:bodyPr/>
        <a:lstStyle/>
        <a:p>
          <a:r>
            <a:rPr lang="hr-HR" dirty="0"/>
            <a:t>MEDICINA</a:t>
          </a:r>
        </a:p>
      </dgm:t>
    </dgm:pt>
    <dgm:pt modelId="{170140C8-928D-47E5-BB9A-1777040A3A63}" type="parTrans" cxnId="{BCFF674E-491B-4371-9C27-9ABDECE6734C}">
      <dgm:prSet/>
      <dgm:spPr/>
      <dgm:t>
        <a:bodyPr/>
        <a:lstStyle/>
        <a:p>
          <a:endParaRPr lang="hr-HR"/>
        </a:p>
      </dgm:t>
    </dgm:pt>
    <dgm:pt modelId="{EB275CC2-0298-4FDE-981D-F29034F0DD32}" type="sibTrans" cxnId="{BCFF674E-491B-4371-9C27-9ABDECE6734C}">
      <dgm:prSet/>
      <dgm:spPr/>
      <dgm:t>
        <a:bodyPr/>
        <a:lstStyle/>
        <a:p>
          <a:endParaRPr lang="hr-HR"/>
        </a:p>
      </dgm:t>
    </dgm:pt>
    <dgm:pt modelId="{ECC183EC-3872-4E33-827B-0A074586CED0}">
      <dgm:prSet phldrT="[Tekst]"/>
      <dgm:spPr/>
      <dgm:t>
        <a:bodyPr/>
        <a:lstStyle/>
        <a:p>
          <a:r>
            <a:rPr lang="hr-HR" dirty="0"/>
            <a:t>INDUSTRIJA</a:t>
          </a:r>
        </a:p>
      </dgm:t>
    </dgm:pt>
    <dgm:pt modelId="{75CDDDCF-95B7-4ED4-9FC4-4BB2B72B3EFE}" type="parTrans" cxnId="{5DC20F90-650D-4E72-ABBC-67E36D37F244}">
      <dgm:prSet/>
      <dgm:spPr/>
      <dgm:t>
        <a:bodyPr/>
        <a:lstStyle/>
        <a:p>
          <a:endParaRPr lang="hr-HR"/>
        </a:p>
      </dgm:t>
    </dgm:pt>
    <dgm:pt modelId="{A80E723E-C0EE-4180-86BA-B85D101EE342}" type="sibTrans" cxnId="{5DC20F90-650D-4E72-ABBC-67E36D37F244}">
      <dgm:prSet/>
      <dgm:spPr/>
      <dgm:t>
        <a:bodyPr/>
        <a:lstStyle/>
        <a:p>
          <a:endParaRPr lang="hr-HR"/>
        </a:p>
      </dgm:t>
    </dgm:pt>
    <dgm:pt modelId="{8A918FD9-EFE5-48E7-AA96-85A6B58F3B2C}">
      <dgm:prSet phldrT="[Tekst]"/>
      <dgm:spPr/>
      <dgm:t>
        <a:bodyPr/>
        <a:lstStyle/>
        <a:p>
          <a:r>
            <a:rPr lang="hr-HR" dirty="0"/>
            <a:t>KUĆANSTVO</a:t>
          </a:r>
        </a:p>
      </dgm:t>
    </dgm:pt>
    <dgm:pt modelId="{4AF10160-5EF9-4346-888D-DBC204C80DBE}" type="parTrans" cxnId="{CBE050F4-2676-4628-B379-4A5EDE78A00E}">
      <dgm:prSet/>
      <dgm:spPr/>
      <dgm:t>
        <a:bodyPr/>
        <a:lstStyle/>
        <a:p>
          <a:endParaRPr lang="hr-HR"/>
        </a:p>
      </dgm:t>
    </dgm:pt>
    <dgm:pt modelId="{1FB68F05-750F-495B-A538-F64461389D83}" type="sibTrans" cxnId="{CBE050F4-2676-4628-B379-4A5EDE78A00E}">
      <dgm:prSet/>
      <dgm:spPr/>
      <dgm:t>
        <a:bodyPr/>
        <a:lstStyle/>
        <a:p>
          <a:endParaRPr lang="hr-HR"/>
        </a:p>
      </dgm:t>
    </dgm:pt>
    <dgm:pt modelId="{1F7B92C0-B203-464B-B743-C9FF9DF46B73}" type="pres">
      <dgm:prSet presAssocID="{AFB65135-8B8C-4389-A54B-843DB819EDFD}" presName="Name0" presStyleCnt="0">
        <dgm:presLayoutVars>
          <dgm:dir/>
          <dgm:resizeHandles val="exact"/>
        </dgm:presLayoutVars>
      </dgm:prSet>
      <dgm:spPr/>
    </dgm:pt>
    <dgm:pt modelId="{E47C8233-AACA-4829-A2A9-50A2080BCAE2}" type="pres">
      <dgm:prSet presAssocID="{8EF74CBE-D097-4AF0-BC2C-BA065B76B3F7}" presName="compNode" presStyleCnt="0"/>
      <dgm:spPr/>
    </dgm:pt>
    <dgm:pt modelId="{BC3DBE01-0058-4F4B-BC2F-0EC48C9530F5}" type="pres">
      <dgm:prSet presAssocID="{8EF74CBE-D097-4AF0-BC2C-BA065B76B3F7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183366F-40BB-440C-8D2E-BD3CAF0E0497}" type="pres">
      <dgm:prSet presAssocID="{8EF74CBE-D097-4AF0-BC2C-BA065B76B3F7}" presName="textRect" presStyleLbl="revTx" presStyleIdx="0" presStyleCnt="4">
        <dgm:presLayoutVars>
          <dgm:bulletEnabled val="1"/>
        </dgm:presLayoutVars>
      </dgm:prSet>
      <dgm:spPr/>
    </dgm:pt>
    <dgm:pt modelId="{A8687D69-0545-4EAC-8A11-C24530C09DAF}" type="pres">
      <dgm:prSet presAssocID="{62926A76-771F-48DC-ACFC-0BF17808CD36}" presName="sibTrans" presStyleLbl="sibTrans2D1" presStyleIdx="0" presStyleCnt="0"/>
      <dgm:spPr/>
    </dgm:pt>
    <dgm:pt modelId="{C0D222E0-9EC2-4BE3-82E6-061870DAABCD}" type="pres">
      <dgm:prSet presAssocID="{D02EF4B7-FD6B-4A2E-816A-1D9F2215CB57}" presName="compNode" presStyleCnt="0"/>
      <dgm:spPr/>
    </dgm:pt>
    <dgm:pt modelId="{22A1CD66-2134-47FC-B1BE-830663F9E353}" type="pres">
      <dgm:prSet presAssocID="{D02EF4B7-FD6B-4A2E-816A-1D9F2215CB57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0CFA878-5A93-410C-B9BF-1BC5A57DEC51}" type="pres">
      <dgm:prSet presAssocID="{D02EF4B7-FD6B-4A2E-816A-1D9F2215CB57}" presName="textRect" presStyleLbl="revTx" presStyleIdx="1" presStyleCnt="4">
        <dgm:presLayoutVars>
          <dgm:bulletEnabled val="1"/>
        </dgm:presLayoutVars>
      </dgm:prSet>
      <dgm:spPr/>
    </dgm:pt>
    <dgm:pt modelId="{A523E5EC-7DAC-4745-8E1D-7126BD7B15F3}" type="pres">
      <dgm:prSet presAssocID="{EB275CC2-0298-4FDE-981D-F29034F0DD32}" presName="sibTrans" presStyleLbl="sibTrans2D1" presStyleIdx="0" presStyleCnt="0"/>
      <dgm:spPr/>
    </dgm:pt>
    <dgm:pt modelId="{D957B3C9-9311-43CF-9E65-01C8926F3370}" type="pres">
      <dgm:prSet presAssocID="{ECC183EC-3872-4E33-827B-0A074586CED0}" presName="compNode" presStyleCnt="0"/>
      <dgm:spPr/>
    </dgm:pt>
    <dgm:pt modelId="{C937BCA0-543F-4ED0-9F11-C8386FCF92A5}" type="pres">
      <dgm:prSet presAssocID="{ECC183EC-3872-4E33-827B-0A074586CED0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EDB2FB4-19A7-4C4F-9EB4-997A2EB33EE6}" type="pres">
      <dgm:prSet presAssocID="{ECC183EC-3872-4E33-827B-0A074586CED0}" presName="textRect" presStyleLbl="revTx" presStyleIdx="2" presStyleCnt="4">
        <dgm:presLayoutVars>
          <dgm:bulletEnabled val="1"/>
        </dgm:presLayoutVars>
      </dgm:prSet>
      <dgm:spPr/>
    </dgm:pt>
    <dgm:pt modelId="{BC34D6A2-A127-4F94-9FEF-A1B757E9D36C}" type="pres">
      <dgm:prSet presAssocID="{A80E723E-C0EE-4180-86BA-B85D101EE342}" presName="sibTrans" presStyleLbl="sibTrans2D1" presStyleIdx="0" presStyleCnt="0"/>
      <dgm:spPr/>
    </dgm:pt>
    <dgm:pt modelId="{DB7196F9-1C62-46FC-80ED-30654BC9F537}" type="pres">
      <dgm:prSet presAssocID="{8A918FD9-EFE5-48E7-AA96-85A6B58F3B2C}" presName="compNode" presStyleCnt="0"/>
      <dgm:spPr/>
    </dgm:pt>
    <dgm:pt modelId="{400F9CEF-F7D4-4AD9-B79F-1D3E69DE4885}" type="pres">
      <dgm:prSet presAssocID="{8A918FD9-EFE5-48E7-AA96-85A6B58F3B2C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ABC38053-7561-45E1-8C83-EDDC05858114}" type="pres">
      <dgm:prSet presAssocID="{8A918FD9-EFE5-48E7-AA96-85A6B58F3B2C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FA847F00-09EE-404B-A1CE-839FA2219066}" type="presOf" srcId="{8EF74CBE-D097-4AF0-BC2C-BA065B76B3F7}" destId="{B183366F-40BB-440C-8D2E-BD3CAF0E0497}" srcOrd="0" destOrd="0" presId="urn:microsoft.com/office/officeart/2005/8/layout/pList1"/>
    <dgm:cxn modelId="{6A95DD19-02DA-4561-803C-D241C4BC001E}" type="presOf" srcId="{D02EF4B7-FD6B-4A2E-816A-1D9F2215CB57}" destId="{D0CFA878-5A93-410C-B9BF-1BC5A57DEC51}" srcOrd="0" destOrd="0" presId="urn:microsoft.com/office/officeart/2005/8/layout/pList1"/>
    <dgm:cxn modelId="{3AA80C29-B065-435A-BEE6-294BBD36546E}" type="presOf" srcId="{62926A76-771F-48DC-ACFC-0BF17808CD36}" destId="{A8687D69-0545-4EAC-8A11-C24530C09DAF}" srcOrd="0" destOrd="0" presId="urn:microsoft.com/office/officeart/2005/8/layout/pList1"/>
    <dgm:cxn modelId="{B930F14D-B024-4685-9842-B24146882327}" type="presOf" srcId="{8A918FD9-EFE5-48E7-AA96-85A6B58F3B2C}" destId="{ABC38053-7561-45E1-8C83-EDDC05858114}" srcOrd="0" destOrd="0" presId="urn:microsoft.com/office/officeart/2005/8/layout/pList1"/>
    <dgm:cxn modelId="{BCFF674E-491B-4371-9C27-9ABDECE6734C}" srcId="{AFB65135-8B8C-4389-A54B-843DB819EDFD}" destId="{D02EF4B7-FD6B-4A2E-816A-1D9F2215CB57}" srcOrd="1" destOrd="0" parTransId="{170140C8-928D-47E5-BB9A-1777040A3A63}" sibTransId="{EB275CC2-0298-4FDE-981D-F29034F0DD32}"/>
    <dgm:cxn modelId="{C641484E-D45D-44B9-899F-E58C03D6E439}" srcId="{AFB65135-8B8C-4389-A54B-843DB819EDFD}" destId="{8EF74CBE-D097-4AF0-BC2C-BA065B76B3F7}" srcOrd="0" destOrd="0" parTransId="{69767A22-1DCC-47CF-954A-74F420B480E2}" sibTransId="{62926A76-771F-48DC-ACFC-0BF17808CD36}"/>
    <dgm:cxn modelId="{DB4C3352-52EB-4B52-A4BB-699E467BFAA4}" type="presOf" srcId="{AFB65135-8B8C-4389-A54B-843DB819EDFD}" destId="{1F7B92C0-B203-464B-B743-C9FF9DF46B73}" srcOrd="0" destOrd="0" presId="urn:microsoft.com/office/officeart/2005/8/layout/pList1"/>
    <dgm:cxn modelId="{B6A52875-FB05-42AA-8979-23E9E2DFAC94}" type="presOf" srcId="{EB275CC2-0298-4FDE-981D-F29034F0DD32}" destId="{A523E5EC-7DAC-4745-8E1D-7126BD7B15F3}" srcOrd="0" destOrd="0" presId="urn:microsoft.com/office/officeart/2005/8/layout/pList1"/>
    <dgm:cxn modelId="{5DC20F90-650D-4E72-ABBC-67E36D37F244}" srcId="{AFB65135-8B8C-4389-A54B-843DB819EDFD}" destId="{ECC183EC-3872-4E33-827B-0A074586CED0}" srcOrd="2" destOrd="0" parTransId="{75CDDDCF-95B7-4ED4-9FC4-4BB2B72B3EFE}" sibTransId="{A80E723E-C0EE-4180-86BA-B85D101EE342}"/>
    <dgm:cxn modelId="{E4005E99-1FF4-466F-A717-F3875A836EF4}" type="presOf" srcId="{ECC183EC-3872-4E33-827B-0A074586CED0}" destId="{AEDB2FB4-19A7-4C4F-9EB4-997A2EB33EE6}" srcOrd="0" destOrd="0" presId="urn:microsoft.com/office/officeart/2005/8/layout/pList1"/>
    <dgm:cxn modelId="{27DC62D2-7866-4CC8-9B4D-C0CB94E543C6}" type="presOf" srcId="{A80E723E-C0EE-4180-86BA-B85D101EE342}" destId="{BC34D6A2-A127-4F94-9FEF-A1B757E9D36C}" srcOrd="0" destOrd="0" presId="urn:microsoft.com/office/officeart/2005/8/layout/pList1"/>
    <dgm:cxn modelId="{CBE050F4-2676-4628-B379-4A5EDE78A00E}" srcId="{AFB65135-8B8C-4389-A54B-843DB819EDFD}" destId="{8A918FD9-EFE5-48E7-AA96-85A6B58F3B2C}" srcOrd="3" destOrd="0" parTransId="{4AF10160-5EF9-4346-888D-DBC204C80DBE}" sibTransId="{1FB68F05-750F-495B-A538-F64461389D83}"/>
    <dgm:cxn modelId="{07F7CBBD-84A1-4808-9767-2C9597438D28}" type="presParOf" srcId="{1F7B92C0-B203-464B-B743-C9FF9DF46B73}" destId="{E47C8233-AACA-4829-A2A9-50A2080BCAE2}" srcOrd="0" destOrd="0" presId="urn:microsoft.com/office/officeart/2005/8/layout/pList1"/>
    <dgm:cxn modelId="{40B4580D-B569-4333-8837-DB36E3A39110}" type="presParOf" srcId="{E47C8233-AACA-4829-A2A9-50A2080BCAE2}" destId="{BC3DBE01-0058-4F4B-BC2F-0EC48C9530F5}" srcOrd="0" destOrd="0" presId="urn:microsoft.com/office/officeart/2005/8/layout/pList1"/>
    <dgm:cxn modelId="{FEB7F499-1E0A-416B-9E0E-D1910111BFF6}" type="presParOf" srcId="{E47C8233-AACA-4829-A2A9-50A2080BCAE2}" destId="{B183366F-40BB-440C-8D2E-BD3CAF0E0497}" srcOrd="1" destOrd="0" presId="urn:microsoft.com/office/officeart/2005/8/layout/pList1"/>
    <dgm:cxn modelId="{63759AA0-2B84-4EAF-81AD-09FC39526777}" type="presParOf" srcId="{1F7B92C0-B203-464B-B743-C9FF9DF46B73}" destId="{A8687D69-0545-4EAC-8A11-C24530C09DAF}" srcOrd="1" destOrd="0" presId="urn:microsoft.com/office/officeart/2005/8/layout/pList1"/>
    <dgm:cxn modelId="{C60A6EB2-8EB1-4B9C-9E3C-AE25189C9D3C}" type="presParOf" srcId="{1F7B92C0-B203-464B-B743-C9FF9DF46B73}" destId="{C0D222E0-9EC2-4BE3-82E6-061870DAABCD}" srcOrd="2" destOrd="0" presId="urn:microsoft.com/office/officeart/2005/8/layout/pList1"/>
    <dgm:cxn modelId="{89154D3B-0752-46CF-8FC3-DD103A243A22}" type="presParOf" srcId="{C0D222E0-9EC2-4BE3-82E6-061870DAABCD}" destId="{22A1CD66-2134-47FC-B1BE-830663F9E353}" srcOrd="0" destOrd="0" presId="urn:microsoft.com/office/officeart/2005/8/layout/pList1"/>
    <dgm:cxn modelId="{49F027C1-8F99-4902-8B7E-2B5F99B7CC6D}" type="presParOf" srcId="{C0D222E0-9EC2-4BE3-82E6-061870DAABCD}" destId="{D0CFA878-5A93-410C-B9BF-1BC5A57DEC51}" srcOrd="1" destOrd="0" presId="urn:microsoft.com/office/officeart/2005/8/layout/pList1"/>
    <dgm:cxn modelId="{6E8DA16D-0BA0-493B-BD65-2DE831C32AFB}" type="presParOf" srcId="{1F7B92C0-B203-464B-B743-C9FF9DF46B73}" destId="{A523E5EC-7DAC-4745-8E1D-7126BD7B15F3}" srcOrd="3" destOrd="0" presId="urn:microsoft.com/office/officeart/2005/8/layout/pList1"/>
    <dgm:cxn modelId="{9A5B80CC-6CD2-4D3E-9491-AB6501C8AE9C}" type="presParOf" srcId="{1F7B92C0-B203-464B-B743-C9FF9DF46B73}" destId="{D957B3C9-9311-43CF-9E65-01C8926F3370}" srcOrd="4" destOrd="0" presId="urn:microsoft.com/office/officeart/2005/8/layout/pList1"/>
    <dgm:cxn modelId="{92AC86E1-A1F9-40CF-8383-B419E48089B9}" type="presParOf" srcId="{D957B3C9-9311-43CF-9E65-01C8926F3370}" destId="{C937BCA0-543F-4ED0-9F11-C8386FCF92A5}" srcOrd="0" destOrd="0" presId="urn:microsoft.com/office/officeart/2005/8/layout/pList1"/>
    <dgm:cxn modelId="{E8934EE8-1E09-4FF7-A9B3-1877ACD21628}" type="presParOf" srcId="{D957B3C9-9311-43CF-9E65-01C8926F3370}" destId="{AEDB2FB4-19A7-4C4F-9EB4-997A2EB33EE6}" srcOrd="1" destOrd="0" presId="urn:microsoft.com/office/officeart/2005/8/layout/pList1"/>
    <dgm:cxn modelId="{82FA3DD9-38B1-479E-8D56-DD5E3CB4C75F}" type="presParOf" srcId="{1F7B92C0-B203-464B-B743-C9FF9DF46B73}" destId="{BC34D6A2-A127-4F94-9FEF-A1B757E9D36C}" srcOrd="5" destOrd="0" presId="urn:microsoft.com/office/officeart/2005/8/layout/pList1"/>
    <dgm:cxn modelId="{5E3702AF-8B72-4642-A70D-C4FD06B2DAAF}" type="presParOf" srcId="{1F7B92C0-B203-464B-B743-C9FF9DF46B73}" destId="{DB7196F9-1C62-46FC-80ED-30654BC9F537}" srcOrd="6" destOrd="0" presId="urn:microsoft.com/office/officeart/2005/8/layout/pList1"/>
    <dgm:cxn modelId="{4863A93C-093F-499E-A715-72C3FF41CBE3}" type="presParOf" srcId="{DB7196F9-1C62-46FC-80ED-30654BC9F537}" destId="{400F9CEF-F7D4-4AD9-B79F-1D3E69DE4885}" srcOrd="0" destOrd="0" presId="urn:microsoft.com/office/officeart/2005/8/layout/pList1"/>
    <dgm:cxn modelId="{42D02AED-0F3C-4341-81A8-6BB6D855B63A}" type="presParOf" srcId="{DB7196F9-1C62-46FC-80ED-30654BC9F537}" destId="{ABC38053-7561-45E1-8C83-EDDC0585811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406B12-C2C7-4964-888E-933E598E1C4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1F86F10-D117-4879-9546-666B3C59EC66}">
      <dgm:prSet phldrT="[Tekst]"/>
      <dgm:spPr/>
      <dgm:t>
        <a:bodyPr/>
        <a:lstStyle/>
        <a:p>
          <a:r>
            <a:rPr lang="hr-HR" dirty="0"/>
            <a:t>Autori</a:t>
          </a:r>
        </a:p>
      </dgm:t>
    </dgm:pt>
    <dgm:pt modelId="{D72BFD79-D218-4CCB-86B5-9FACEB830C39}" type="parTrans" cxnId="{313809E6-55CA-48A9-9139-C8666DF36A99}">
      <dgm:prSet/>
      <dgm:spPr/>
      <dgm:t>
        <a:bodyPr/>
        <a:lstStyle/>
        <a:p>
          <a:endParaRPr lang="hr-HR"/>
        </a:p>
      </dgm:t>
    </dgm:pt>
    <dgm:pt modelId="{CFC4A636-9D26-464D-8967-F7E30BF9A1EB}" type="sibTrans" cxnId="{313809E6-55CA-48A9-9139-C8666DF36A99}">
      <dgm:prSet/>
      <dgm:spPr/>
      <dgm:t>
        <a:bodyPr/>
        <a:lstStyle/>
        <a:p>
          <a:endParaRPr lang="hr-HR"/>
        </a:p>
      </dgm:t>
    </dgm:pt>
    <dgm:pt modelId="{538DC765-6A63-486E-A82D-4EE147F4D3A1}">
      <dgm:prSet phldrT="[Tekst]" custT="1"/>
      <dgm:spPr/>
      <dgm:t>
        <a:bodyPr/>
        <a:lstStyle/>
        <a:p>
          <a:r>
            <a:rPr lang="hr-HR" sz="2400" dirty="0"/>
            <a:t>Nikola Bašić</a:t>
          </a:r>
        </a:p>
      </dgm:t>
    </dgm:pt>
    <dgm:pt modelId="{1732843A-FB6A-4262-A58F-15401DD1D594}" type="parTrans" cxnId="{631D4407-9C19-43E3-935D-517C758BEE9D}">
      <dgm:prSet/>
      <dgm:spPr/>
      <dgm:t>
        <a:bodyPr/>
        <a:lstStyle/>
        <a:p>
          <a:endParaRPr lang="hr-HR"/>
        </a:p>
      </dgm:t>
    </dgm:pt>
    <dgm:pt modelId="{9E02A5C1-D952-40AA-B2B5-02A33EDBEFDD}" type="sibTrans" cxnId="{631D4407-9C19-43E3-935D-517C758BEE9D}">
      <dgm:prSet/>
      <dgm:spPr/>
      <dgm:t>
        <a:bodyPr/>
        <a:lstStyle/>
        <a:p>
          <a:endParaRPr lang="hr-HR"/>
        </a:p>
      </dgm:t>
    </dgm:pt>
    <dgm:pt modelId="{20F69581-BBE9-4595-8CFF-2422313A9B59}">
      <dgm:prSet phldrT="[Tekst]" custT="1"/>
      <dgm:spPr/>
      <dgm:t>
        <a:bodyPr/>
        <a:lstStyle/>
        <a:p>
          <a:r>
            <a:rPr lang="hr-HR" sz="2400" dirty="0"/>
            <a:t>Ivica Stamać</a:t>
          </a:r>
        </a:p>
      </dgm:t>
    </dgm:pt>
    <dgm:pt modelId="{06CFAF20-4F2A-406B-988A-BFDDB1DC4CC4}" type="parTrans" cxnId="{D62614A8-A37B-4FD3-ACE3-D497F0F3F00C}">
      <dgm:prSet/>
      <dgm:spPr/>
      <dgm:t>
        <a:bodyPr/>
        <a:lstStyle/>
        <a:p>
          <a:endParaRPr lang="hr-HR"/>
        </a:p>
      </dgm:t>
    </dgm:pt>
    <dgm:pt modelId="{65E7805F-B980-44E7-A16E-A76CB4B85113}" type="sibTrans" cxnId="{D62614A8-A37B-4FD3-ACE3-D497F0F3F00C}">
      <dgm:prSet/>
      <dgm:spPr/>
      <dgm:t>
        <a:bodyPr/>
        <a:lstStyle/>
        <a:p>
          <a:endParaRPr lang="hr-HR"/>
        </a:p>
      </dgm:t>
    </dgm:pt>
    <dgm:pt modelId="{6A33D508-BCE6-47FB-BC6B-8FC77A90B5B2}">
      <dgm:prSet phldrT="[Tekst]" custT="1"/>
      <dgm:spPr/>
      <dgm:t>
        <a:bodyPr/>
        <a:lstStyle/>
        <a:p>
          <a:r>
            <a:rPr lang="hr-HR" sz="2400" dirty="0"/>
            <a:t>Vladimir </a:t>
          </a:r>
          <a:r>
            <a:rPr lang="hr-HR" sz="2400" dirty="0" err="1"/>
            <a:t>Andročec</a:t>
          </a:r>
          <a:endParaRPr lang="hr-HR" sz="2400" dirty="0"/>
        </a:p>
      </dgm:t>
    </dgm:pt>
    <dgm:pt modelId="{2100042A-D5C7-458A-AD5B-CE9CECD99294}" type="parTrans" cxnId="{9D47C83E-D756-46A7-91F1-ED50CF97D831}">
      <dgm:prSet/>
      <dgm:spPr/>
      <dgm:t>
        <a:bodyPr/>
        <a:lstStyle/>
        <a:p>
          <a:endParaRPr lang="hr-HR"/>
        </a:p>
      </dgm:t>
    </dgm:pt>
    <dgm:pt modelId="{3E8D285A-09EB-45EA-9D6A-869FF2058BC3}" type="sibTrans" cxnId="{9D47C83E-D756-46A7-91F1-ED50CF97D831}">
      <dgm:prSet/>
      <dgm:spPr/>
      <dgm:t>
        <a:bodyPr/>
        <a:lstStyle/>
        <a:p>
          <a:endParaRPr lang="hr-HR"/>
        </a:p>
      </dgm:t>
    </dgm:pt>
    <dgm:pt modelId="{644C4955-DD43-49CE-B237-83F5E12E2825}">
      <dgm:prSet phldrT="[Tekst]" custT="1"/>
      <dgm:spPr/>
      <dgm:t>
        <a:bodyPr/>
        <a:lstStyle/>
        <a:p>
          <a:r>
            <a:rPr lang="hr-HR" sz="2400" dirty="0" err="1"/>
            <a:t>Heferer</a:t>
          </a:r>
          <a:r>
            <a:rPr lang="hr-HR" sz="2400" dirty="0"/>
            <a:t> Zagreb</a:t>
          </a:r>
        </a:p>
      </dgm:t>
    </dgm:pt>
    <dgm:pt modelId="{25F3F524-5D97-4D07-A24F-26156012F6C4}" type="parTrans" cxnId="{98731391-BA41-4458-BFCE-A98C1B99498E}">
      <dgm:prSet/>
      <dgm:spPr/>
      <dgm:t>
        <a:bodyPr/>
        <a:lstStyle/>
        <a:p>
          <a:endParaRPr lang="hr-HR"/>
        </a:p>
      </dgm:t>
    </dgm:pt>
    <dgm:pt modelId="{3DE5E013-63B6-4CF1-ABF7-1B3B593A6CB9}" type="sibTrans" cxnId="{98731391-BA41-4458-BFCE-A98C1B99498E}">
      <dgm:prSet/>
      <dgm:spPr/>
      <dgm:t>
        <a:bodyPr/>
        <a:lstStyle/>
        <a:p>
          <a:endParaRPr lang="hr-HR"/>
        </a:p>
      </dgm:t>
    </dgm:pt>
    <dgm:pt modelId="{F546CAFB-F4D2-405A-9A6E-6761C6BD24DA}" type="pres">
      <dgm:prSet presAssocID="{95406B12-C2C7-4964-888E-933E598E1C4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F8980D-4F66-4C3E-9956-03AEDA1E7DE7}" type="pres">
      <dgm:prSet presAssocID="{95406B12-C2C7-4964-888E-933E598E1C45}" presName="matrix" presStyleCnt="0"/>
      <dgm:spPr/>
    </dgm:pt>
    <dgm:pt modelId="{AE07B870-EE28-495F-8065-4573E6E5548E}" type="pres">
      <dgm:prSet presAssocID="{95406B12-C2C7-4964-888E-933E598E1C45}" presName="tile1" presStyleLbl="node1" presStyleIdx="0" presStyleCnt="4"/>
      <dgm:spPr/>
    </dgm:pt>
    <dgm:pt modelId="{7297F3C6-4208-4CF5-8E78-34962A6BBE3B}" type="pres">
      <dgm:prSet presAssocID="{95406B12-C2C7-4964-888E-933E598E1C4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B5A8A5-DD88-46C7-A6AF-B1688F456A59}" type="pres">
      <dgm:prSet presAssocID="{95406B12-C2C7-4964-888E-933E598E1C45}" presName="tile2" presStyleLbl="node1" presStyleIdx="1" presStyleCnt="4" custLinFactNeighborX="11404"/>
      <dgm:spPr/>
    </dgm:pt>
    <dgm:pt modelId="{05CD5C8F-79A7-4AC9-998E-F14C5DE06B52}" type="pres">
      <dgm:prSet presAssocID="{95406B12-C2C7-4964-888E-933E598E1C4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09D3A5-B53A-42E7-A0F3-BA8D8EABED63}" type="pres">
      <dgm:prSet presAssocID="{95406B12-C2C7-4964-888E-933E598E1C45}" presName="tile3" presStyleLbl="node1" presStyleIdx="2" presStyleCnt="4"/>
      <dgm:spPr/>
    </dgm:pt>
    <dgm:pt modelId="{DD736E00-0111-4279-8FAB-D4E11ED0F071}" type="pres">
      <dgm:prSet presAssocID="{95406B12-C2C7-4964-888E-933E598E1C4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8C9CD67-23B9-48AA-9AE0-0A6F12841C3E}" type="pres">
      <dgm:prSet presAssocID="{95406B12-C2C7-4964-888E-933E598E1C45}" presName="tile4" presStyleLbl="node1" presStyleIdx="3" presStyleCnt="4"/>
      <dgm:spPr/>
    </dgm:pt>
    <dgm:pt modelId="{4007CDE1-E2BF-4207-9CC5-E06CC03A58D5}" type="pres">
      <dgm:prSet presAssocID="{95406B12-C2C7-4964-888E-933E598E1C4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CE4E5A2-B76C-46E0-910C-B209FC019E05}" type="pres">
      <dgm:prSet presAssocID="{95406B12-C2C7-4964-888E-933E598E1C4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43DE005-B756-4BA7-9CAA-F4CCD051E3FB}" type="presOf" srcId="{644C4955-DD43-49CE-B237-83F5E12E2825}" destId="{4007CDE1-E2BF-4207-9CC5-E06CC03A58D5}" srcOrd="1" destOrd="0" presId="urn:microsoft.com/office/officeart/2005/8/layout/matrix1"/>
    <dgm:cxn modelId="{631D4407-9C19-43E3-935D-517C758BEE9D}" srcId="{61F86F10-D117-4879-9546-666B3C59EC66}" destId="{538DC765-6A63-486E-A82D-4EE147F4D3A1}" srcOrd="0" destOrd="0" parTransId="{1732843A-FB6A-4262-A58F-15401DD1D594}" sibTransId="{9E02A5C1-D952-40AA-B2B5-02A33EDBEFDD}"/>
    <dgm:cxn modelId="{A7EAB91F-09C1-4FA8-B529-6F2A3047A137}" type="presOf" srcId="{538DC765-6A63-486E-A82D-4EE147F4D3A1}" destId="{AE07B870-EE28-495F-8065-4573E6E5548E}" srcOrd="0" destOrd="0" presId="urn:microsoft.com/office/officeart/2005/8/layout/matrix1"/>
    <dgm:cxn modelId="{9D47C83E-D756-46A7-91F1-ED50CF97D831}" srcId="{61F86F10-D117-4879-9546-666B3C59EC66}" destId="{6A33D508-BCE6-47FB-BC6B-8FC77A90B5B2}" srcOrd="2" destOrd="0" parTransId="{2100042A-D5C7-458A-AD5B-CE9CECD99294}" sibTransId="{3E8D285A-09EB-45EA-9D6A-869FF2058BC3}"/>
    <dgm:cxn modelId="{5E7C4965-EAD3-4765-855E-2DCA9B34D5EF}" type="presOf" srcId="{95406B12-C2C7-4964-888E-933E598E1C45}" destId="{F546CAFB-F4D2-405A-9A6E-6761C6BD24DA}" srcOrd="0" destOrd="0" presId="urn:microsoft.com/office/officeart/2005/8/layout/matrix1"/>
    <dgm:cxn modelId="{F611997E-CD63-4637-A6A6-4093E8470683}" type="presOf" srcId="{644C4955-DD43-49CE-B237-83F5E12E2825}" destId="{D8C9CD67-23B9-48AA-9AE0-0A6F12841C3E}" srcOrd="0" destOrd="0" presId="urn:microsoft.com/office/officeart/2005/8/layout/matrix1"/>
    <dgm:cxn modelId="{98731391-BA41-4458-BFCE-A98C1B99498E}" srcId="{61F86F10-D117-4879-9546-666B3C59EC66}" destId="{644C4955-DD43-49CE-B237-83F5E12E2825}" srcOrd="3" destOrd="0" parTransId="{25F3F524-5D97-4D07-A24F-26156012F6C4}" sibTransId="{3DE5E013-63B6-4CF1-ABF7-1B3B593A6CB9}"/>
    <dgm:cxn modelId="{A3669B9A-BF8A-4300-B646-9102301067A9}" type="presOf" srcId="{20F69581-BBE9-4595-8CFF-2422313A9B59}" destId="{05CD5C8F-79A7-4AC9-998E-F14C5DE06B52}" srcOrd="1" destOrd="0" presId="urn:microsoft.com/office/officeart/2005/8/layout/matrix1"/>
    <dgm:cxn modelId="{D62614A8-A37B-4FD3-ACE3-D497F0F3F00C}" srcId="{61F86F10-D117-4879-9546-666B3C59EC66}" destId="{20F69581-BBE9-4595-8CFF-2422313A9B59}" srcOrd="1" destOrd="0" parTransId="{06CFAF20-4F2A-406B-988A-BFDDB1DC4CC4}" sibTransId="{65E7805F-B980-44E7-A16E-A76CB4B85113}"/>
    <dgm:cxn modelId="{98E299C7-E1FD-4866-9CFB-14C50A2283A1}" type="presOf" srcId="{6A33D508-BCE6-47FB-BC6B-8FC77A90B5B2}" destId="{DD736E00-0111-4279-8FAB-D4E11ED0F071}" srcOrd="1" destOrd="0" presId="urn:microsoft.com/office/officeart/2005/8/layout/matrix1"/>
    <dgm:cxn modelId="{B1587FCA-BF5E-45B9-AE92-0A71B943B69D}" type="presOf" srcId="{20F69581-BBE9-4595-8CFF-2422313A9B59}" destId="{30B5A8A5-DD88-46C7-A6AF-B1688F456A59}" srcOrd="0" destOrd="0" presId="urn:microsoft.com/office/officeart/2005/8/layout/matrix1"/>
    <dgm:cxn modelId="{C8EF8BCA-4873-417F-8300-C2D7760D39B6}" type="presOf" srcId="{6A33D508-BCE6-47FB-BC6B-8FC77A90B5B2}" destId="{2509D3A5-B53A-42E7-A0F3-BA8D8EABED63}" srcOrd="0" destOrd="0" presId="urn:microsoft.com/office/officeart/2005/8/layout/matrix1"/>
    <dgm:cxn modelId="{6292C5D2-1FF5-4448-83AA-E6132A17AB29}" type="presOf" srcId="{61F86F10-D117-4879-9546-666B3C59EC66}" destId="{1CE4E5A2-B76C-46E0-910C-B209FC019E05}" srcOrd="0" destOrd="0" presId="urn:microsoft.com/office/officeart/2005/8/layout/matrix1"/>
    <dgm:cxn modelId="{8268F7DD-9609-433D-BF89-2ACED67CA3C8}" type="presOf" srcId="{538DC765-6A63-486E-A82D-4EE147F4D3A1}" destId="{7297F3C6-4208-4CF5-8E78-34962A6BBE3B}" srcOrd="1" destOrd="0" presId="urn:microsoft.com/office/officeart/2005/8/layout/matrix1"/>
    <dgm:cxn modelId="{313809E6-55CA-48A9-9139-C8666DF36A99}" srcId="{95406B12-C2C7-4964-888E-933E598E1C45}" destId="{61F86F10-D117-4879-9546-666B3C59EC66}" srcOrd="0" destOrd="0" parTransId="{D72BFD79-D218-4CCB-86B5-9FACEB830C39}" sibTransId="{CFC4A636-9D26-464D-8967-F7E30BF9A1EB}"/>
    <dgm:cxn modelId="{931B12D2-A2C4-4AE2-9E3A-BA43151ADFC2}" type="presParOf" srcId="{F546CAFB-F4D2-405A-9A6E-6761C6BD24DA}" destId="{D2F8980D-4F66-4C3E-9956-03AEDA1E7DE7}" srcOrd="0" destOrd="0" presId="urn:microsoft.com/office/officeart/2005/8/layout/matrix1"/>
    <dgm:cxn modelId="{8DDFFDD7-4C38-4778-AB3E-F030D87E0CCB}" type="presParOf" srcId="{D2F8980D-4F66-4C3E-9956-03AEDA1E7DE7}" destId="{AE07B870-EE28-495F-8065-4573E6E5548E}" srcOrd="0" destOrd="0" presId="urn:microsoft.com/office/officeart/2005/8/layout/matrix1"/>
    <dgm:cxn modelId="{EB983B5F-A5F4-486F-90E6-955566127622}" type="presParOf" srcId="{D2F8980D-4F66-4C3E-9956-03AEDA1E7DE7}" destId="{7297F3C6-4208-4CF5-8E78-34962A6BBE3B}" srcOrd="1" destOrd="0" presId="urn:microsoft.com/office/officeart/2005/8/layout/matrix1"/>
    <dgm:cxn modelId="{E1B4DE5E-C1ED-43FD-B11F-91EADF219009}" type="presParOf" srcId="{D2F8980D-4F66-4C3E-9956-03AEDA1E7DE7}" destId="{30B5A8A5-DD88-46C7-A6AF-B1688F456A59}" srcOrd="2" destOrd="0" presId="urn:microsoft.com/office/officeart/2005/8/layout/matrix1"/>
    <dgm:cxn modelId="{37385293-C90B-4040-92C0-4FB59379575D}" type="presParOf" srcId="{D2F8980D-4F66-4C3E-9956-03AEDA1E7DE7}" destId="{05CD5C8F-79A7-4AC9-998E-F14C5DE06B52}" srcOrd="3" destOrd="0" presId="urn:microsoft.com/office/officeart/2005/8/layout/matrix1"/>
    <dgm:cxn modelId="{277BD79F-A3A5-4739-8BB7-F97448C5582E}" type="presParOf" srcId="{D2F8980D-4F66-4C3E-9956-03AEDA1E7DE7}" destId="{2509D3A5-B53A-42E7-A0F3-BA8D8EABED63}" srcOrd="4" destOrd="0" presId="urn:microsoft.com/office/officeart/2005/8/layout/matrix1"/>
    <dgm:cxn modelId="{D28AAE22-5C95-4FDF-9353-AB2C53EC69D9}" type="presParOf" srcId="{D2F8980D-4F66-4C3E-9956-03AEDA1E7DE7}" destId="{DD736E00-0111-4279-8FAB-D4E11ED0F071}" srcOrd="5" destOrd="0" presId="urn:microsoft.com/office/officeart/2005/8/layout/matrix1"/>
    <dgm:cxn modelId="{356FA532-36EF-45C1-BD84-CD70264917B6}" type="presParOf" srcId="{D2F8980D-4F66-4C3E-9956-03AEDA1E7DE7}" destId="{D8C9CD67-23B9-48AA-9AE0-0A6F12841C3E}" srcOrd="6" destOrd="0" presId="urn:microsoft.com/office/officeart/2005/8/layout/matrix1"/>
    <dgm:cxn modelId="{6E3A6BDD-14F0-4684-919A-10EE9AC9A6E4}" type="presParOf" srcId="{D2F8980D-4F66-4C3E-9956-03AEDA1E7DE7}" destId="{4007CDE1-E2BF-4207-9CC5-E06CC03A58D5}" srcOrd="7" destOrd="0" presId="urn:microsoft.com/office/officeart/2005/8/layout/matrix1"/>
    <dgm:cxn modelId="{C8F36EAC-5146-4F22-85E9-A72E9C75E42C}" type="presParOf" srcId="{F546CAFB-F4D2-405A-9A6E-6761C6BD24DA}" destId="{1CE4E5A2-B76C-46E0-910C-B209FC019E0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8BAEAE-84C9-4061-9166-9DDAC03A6F7C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7D01823-C714-45F8-A6C2-A24364C57ED6}">
      <dgm:prSet phldrT="[Tekst]"/>
      <dgm:spPr/>
      <dgm:t>
        <a:bodyPr/>
        <a:lstStyle/>
        <a:p>
          <a:r>
            <a:rPr lang="hr-HR" dirty="0">
              <a:solidFill>
                <a:srgbClr val="FF0000"/>
              </a:solidFill>
            </a:rPr>
            <a:t>PREDNSTI</a:t>
          </a:r>
        </a:p>
      </dgm:t>
    </dgm:pt>
    <dgm:pt modelId="{797155E9-5223-4FA1-B738-6FDDD6C2240D}" type="parTrans" cxnId="{095A110E-B0FF-44B2-9150-02769EF92399}">
      <dgm:prSet/>
      <dgm:spPr/>
      <dgm:t>
        <a:bodyPr/>
        <a:lstStyle/>
        <a:p>
          <a:endParaRPr lang="hr-HR"/>
        </a:p>
      </dgm:t>
    </dgm:pt>
    <dgm:pt modelId="{81C0F057-CDDB-431C-879A-7FB33BD8F3BE}" type="sibTrans" cxnId="{095A110E-B0FF-44B2-9150-02769EF92399}">
      <dgm:prSet/>
      <dgm:spPr/>
      <dgm:t>
        <a:bodyPr/>
        <a:lstStyle/>
        <a:p>
          <a:endParaRPr lang="hr-HR"/>
        </a:p>
      </dgm:t>
    </dgm:pt>
    <dgm:pt modelId="{5406BB42-9D15-4FA8-8406-88AC4D88AAED}">
      <dgm:prSet phldrT="[Tekst]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Poznata tehnologija</a:t>
          </a:r>
        </a:p>
      </dgm:t>
    </dgm:pt>
    <dgm:pt modelId="{626386C7-6663-4529-BC9A-703EB53F79BC}" type="parTrans" cxnId="{BD275FE9-A9F7-4403-9C7F-F79232876397}">
      <dgm:prSet/>
      <dgm:spPr/>
      <dgm:t>
        <a:bodyPr/>
        <a:lstStyle/>
        <a:p>
          <a:endParaRPr lang="hr-HR"/>
        </a:p>
      </dgm:t>
    </dgm:pt>
    <dgm:pt modelId="{C3635651-7993-406F-A521-B817E468235E}" type="sibTrans" cxnId="{BD275FE9-A9F7-4403-9C7F-F79232876397}">
      <dgm:prSet/>
      <dgm:spPr/>
      <dgm:t>
        <a:bodyPr/>
        <a:lstStyle/>
        <a:p>
          <a:endParaRPr lang="hr-HR"/>
        </a:p>
      </dgm:t>
    </dgm:pt>
    <dgm:pt modelId="{D4985F23-15A2-435B-967A-90FED39671FB}">
      <dgm:prSet phldrT="[Tekst]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Jeftin resurs</a:t>
          </a:r>
        </a:p>
      </dgm:t>
    </dgm:pt>
    <dgm:pt modelId="{CF95EB12-011E-46B0-BF2D-7098A0D28F3D}" type="parTrans" cxnId="{DBC8F9B5-52C9-46CD-A2D4-3E0900D4BE2B}">
      <dgm:prSet/>
      <dgm:spPr/>
      <dgm:t>
        <a:bodyPr/>
        <a:lstStyle/>
        <a:p>
          <a:endParaRPr lang="hr-HR"/>
        </a:p>
      </dgm:t>
    </dgm:pt>
    <dgm:pt modelId="{11941E69-2856-4851-AFB9-524818A45EAD}" type="sibTrans" cxnId="{DBC8F9B5-52C9-46CD-A2D4-3E0900D4BE2B}">
      <dgm:prSet/>
      <dgm:spPr/>
      <dgm:t>
        <a:bodyPr/>
        <a:lstStyle/>
        <a:p>
          <a:endParaRPr lang="hr-HR"/>
        </a:p>
      </dgm:t>
    </dgm:pt>
    <dgm:pt modelId="{44B269BF-6B9D-4C72-88AF-366AD68CD6CA}">
      <dgm:prSet phldrT="[Tekst]"/>
      <dgm:spPr/>
      <dgm:t>
        <a:bodyPr/>
        <a:lstStyle/>
        <a:p>
          <a:r>
            <a:rPr lang="hr-HR" dirty="0">
              <a:solidFill>
                <a:srgbClr val="92D050"/>
              </a:solidFill>
            </a:rPr>
            <a:t>NEDOSTACI</a:t>
          </a:r>
        </a:p>
      </dgm:t>
    </dgm:pt>
    <dgm:pt modelId="{82AA18DC-665D-45B5-944B-64B0FDCB23AC}" type="parTrans" cxnId="{480DA0A1-C154-4DD3-8EBB-17B1647E28AD}">
      <dgm:prSet/>
      <dgm:spPr/>
      <dgm:t>
        <a:bodyPr/>
        <a:lstStyle/>
        <a:p>
          <a:endParaRPr lang="hr-HR"/>
        </a:p>
      </dgm:t>
    </dgm:pt>
    <dgm:pt modelId="{25DBBFB1-225F-4840-AF2D-DEC853D26B3B}" type="sibTrans" cxnId="{480DA0A1-C154-4DD3-8EBB-17B1647E28AD}">
      <dgm:prSet/>
      <dgm:spPr/>
      <dgm:t>
        <a:bodyPr/>
        <a:lstStyle/>
        <a:p>
          <a:endParaRPr lang="hr-HR"/>
        </a:p>
      </dgm:t>
    </dgm:pt>
    <dgm:pt modelId="{96CD86CC-A132-41E3-8C30-C6582C506CF5}">
      <dgm:prSet phldrT="[Tekst]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Velika količina otpada</a:t>
          </a:r>
        </a:p>
      </dgm:t>
    </dgm:pt>
    <dgm:pt modelId="{F04A4FAD-EE80-4B0C-BE90-456DD4FB6561}" type="parTrans" cxnId="{4571EA95-EACA-4091-92F6-9C00946B6BA5}">
      <dgm:prSet/>
      <dgm:spPr/>
      <dgm:t>
        <a:bodyPr/>
        <a:lstStyle/>
        <a:p>
          <a:endParaRPr lang="hr-HR"/>
        </a:p>
      </dgm:t>
    </dgm:pt>
    <dgm:pt modelId="{C979A33E-C5C5-4B7F-8BC4-1FF9C08937B4}" type="sibTrans" cxnId="{4571EA95-EACA-4091-92F6-9C00946B6BA5}">
      <dgm:prSet/>
      <dgm:spPr/>
      <dgm:t>
        <a:bodyPr/>
        <a:lstStyle/>
        <a:p>
          <a:endParaRPr lang="hr-HR"/>
        </a:p>
      </dgm:t>
    </dgm:pt>
    <dgm:pt modelId="{3658D0A3-F9D9-4CC5-8E6D-5A65252232E9}">
      <dgm:prSet phldrT="[Tekst]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Emisije štetnih plinova</a:t>
          </a:r>
        </a:p>
      </dgm:t>
    </dgm:pt>
    <dgm:pt modelId="{4BCD8DB5-CC28-4D13-A7B0-A7C43F3370D7}" type="parTrans" cxnId="{F8975C33-FAE9-4E5E-ACE1-91C53AAF6BC5}">
      <dgm:prSet/>
      <dgm:spPr/>
      <dgm:t>
        <a:bodyPr/>
        <a:lstStyle/>
        <a:p>
          <a:endParaRPr lang="hr-HR"/>
        </a:p>
      </dgm:t>
    </dgm:pt>
    <dgm:pt modelId="{A4F201F4-1446-44EF-B3CC-2AC1F4AA14F4}" type="sibTrans" cxnId="{F8975C33-FAE9-4E5E-ACE1-91C53AAF6BC5}">
      <dgm:prSet/>
      <dgm:spPr/>
      <dgm:t>
        <a:bodyPr/>
        <a:lstStyle/>
        <a:p>
          <a:endParaRPr lang="hr-HR"/>
        </a:p>
      </dgm:t>
    </dgm:pt>
    <dgm:pt modelId="{2927240E-0D39-461A-A8BB-0937D2C8CCF3}">
      <dgm:prSet phldrT="[Tekst]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Nesreće u rudnicima ugljena</a:t>
          </a:r>
        </a:p>
      </dgm:t>
    </dgm:pt>
    <dgm:pt modelId="{BA9E947B-0581-42AE-9663-6E2F3D472D8D}" type="parTrans" cxnId="{1E3ACF34-6589-45BF-812D-C0ADB1B72118}">
      <dgm:prSet/>
      <dgm:spPr/>
      <dgm:t>
        <a:bodyPr/>
        <a:lstStyle/>
        <a:p>
          <a:endParaRPr lang="hr-HR"/>
        </a:p>
      </dgm:t>
    </dgm:pt>
    <dgm:pt modelId="{3C4FF41C-B0F9-49F4-96F7-7CE303FC9D6C}" type="sibTrans" cxnId="{1E3ACF34-6589-45BF-812D-C0ADB1B72118}">
      <dgm:prSet/>
      <dgm:spPr/>
      <dgm:t>
        <a:bodyPr/>
        <a:lstStyle/>
        <a:p>
          <a:endParaRPr lang="hr-HR"/>
        </a:p>
      </dgm:t>
    </dgm:pt>
    <dgm:pt modelId="{AF15C807-D806-49A7-85ED-F100F381001B}" type="pres">
      <dgm:prSet presAssocID="{898BAEAE-84C9-4061-9166-9DDAC03A6F7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C94697A-2B56-4378-AE14-9A56893CA888}" type="pres">
      <dgm:prSet presAssocID="{898BAEAE-84C9-4061-9166-9DDAC03A6F7C}" presName="dummyMaxCanvas" presStyleCnt="0"/>
      <dgm:spPr/>
    </dgm:pt>
    <dgm:pt modelId="{3EFC981E-39DD-45DD-83D1-AE32D36A9AA5}" type="pres">
      <dgm:prSet presAssocID="{898BAEAE-84C9-4061-9166-9DDAC03A6F7C}" presName="parentComposite" presStyleCnt="0"/>
      <dgm:spPr/>
    </dgm:pt>
    <dgm:pt modelId="{E03FA8B8-9775-430A-8221-D812DEE83043}" type="pres">
      <dgm:prSet presAssocID="{898BAEAE-84C9-4061-9166-9DDAC03A6F7C}" presName="parent1" presStyleLbl="alignAccFollowNode1" presStyleIdx="0" presStyleCnt="4">
        <dgm:presLayoutVars>
          <dgm:chMax val="4"/>
        </dgm:presLayoutVars>
      </dgm:prSet>
      <dgm:spPr/>
    </dgm:pt>
    <dgm:pt modelId="{5DDAD9D5-5B3E-4E2D-8CB0-9ADB7894B7E0}" type="pres">
      <dgm:prSet presAssocID="{898BAEAE-84C9-4061-9166-9DDAC03A6F7C}" presName="parent2" presStyleLbl="alignAccFollowNode1" presStyleIdx="1" presStyleCnt="4">
        <dgm:presLayoutVars>
          <dgm:chMax val="4"/>
        </dgm:presLayoutVars>
      </dgm:prSet>
      <dgm:spPr/>
    </dgm:pt>
    <dgm:pt modelId="{D20525B3-36CA-4AAC-B8FC-A542CF33751E}" type="pres">
      <dgm:prSet presAssocID="{898BAEAE-84C9-4061-9166-9DDAC03A6F7C}" presName="childrenComposite" presStyleCnt="0"/>
      <dgm:spPr/>
    </dgm:pt>
    <dgm:pt modelId="{F28EF904-65F3-4F3D-AF71-80FFA77C0D8E}" type="pres">
      <dgm:prSet presAssocID="{898BAEAE-84C9-4061-9166-9DDAC03A6F7C}" presName="dummyMaxCanvas_ChildArea" presStyleCnt="0"/>
      <dgm:spPr/>
    </dgm:pt>
    <dgm:pt modelId="{F2002A54-9DC7-46F1-8A87-40C5D2A172E0}" type="pres">
      <dgm:prSet presAssocID="{898BAEAE-84C9-4061-9166-9DDAC03A6F7C}" presName="fulcrum" presStyleLbl="alignAccFollowNode1" presStyleIdx="2" presStyleCnt="4"/>
      <dgm:spPr/>
    </dgm:pt>
    <dgm:pt modelId="{5CDF5F17-9FBE-4C51-9463-BA32F1ECFC62}" type="pres">
      <dgm:prSet presAssocID="{898BAEAE-84C9-4061-9166-9DDAC03A6F7C}" presName="balance_23" presStyleLbl="alignAccFollowNode1" presStyleIdx="3" presStyleCnt="4">
        <dgm:presLayoutVars>
          <dgm:bulletEnabled val="1"/>
        </dgm:presLayoutVars>
      </dgm:prSet>
      <dgm:spPr/>
    </dgm:pt>
    <dgm:pt modelId="{07D4F35F-B304-49F2-857A-A40AE86B6229}" type="pres">
      <dgm:prSet presAssocID="{898BAEAE-84C9-4061-9166-9DDAC03A6F7C}" presName="right_23_1" presStyleLbl="node1" presStyleIdx="0" presStyleCnt="5" custScaleX="117045" custScaleY="96060">
        <dgm:presLayoutVars>
          <dgm:bulletEnabled val="1"/>
        </dgm:presLayoutVars>
      </dgm:prSet>
      <dgm:spPr/>
    </dgm:pt>
    <dgm:pt modelId="{24CADA0C-6FA5-4BFC-B6E5-6BD37023B7BE}" type="pres">
      <dgm:prSet presAssocID="{898BAEAE-84C9-4061-9166-9DDAC03A6F7C}" presName="right_23_2" presStyleLbl="node1" presStyleIdx="1" presStyleCnt="5">
        <dgm:presLayoutVars>
          <dgm:bulletEnabled val="1"/>
        </dgm:presLayoutVars>
      </dgm:prSet>
      <dgm:spPr/>
    </dgm:pt>
    <dgm:pt modelId="{95B18C00-B1B1-45C9-ACA1-65A0FF3CCC55}" type="pres">
      <dgm:prSet presAssocID="{898BAEAE-84C9-4061-9166-9DDAC03A6F7C}" presName="right_23_3" presStyleLbl="node1" presStyleIdx="2" presStyleCnt="5" custScaleX="142603" custScaleY="107401">
        <dgm:presLayoutVars>
          <dgm:bulletEnabled val="1"/>
        </dgm:presLayoutVars>
      </dgm:prSet>
      <dgm:spPr/>
    </dgm:pt>
    <dgm:pt modelId="{BABCA28B-C4D9-45A5-A890-9D326D1A610A}" type="pres">
      <dgm:prSet presAssocID="{898BAEAE-84C9-4061-9166-9DDAC03A6F7C}" presName="left_23_1" presStyleLbl="node1" presStyleIdx="3" presStyleCnt="5" custScaleX="60019">
        <dgm:presLayoutVars>
          <dgm:bulletEnabled val="1"/>
        </dgm:presLayoutVars>
      </dgm:prSet>
      <dgm:spPr/>
    </dgm:pt>
    <dgm:pt modelId="{5C59A74E-C70B-4F7B-AA66-EB896E240A85}" type="pres">
      <dgm:prSet presAssocID="{898BAEAE-84C9-4061-9166-9DDAC03A6F7C}" presName="left_23_2" presStyleLbl="node1" presStyleIdx="4" presStyleCnt="5" custScaleX="120752" custScaleY="109566">
        <dgm:presLayoutVars>
          <dgm:bulletEnabled val="1"/>
        </dgm:presLayoutVars>
      </dgm:prSet>
      <dgm:spPr/>
    </dgm:pt>
  </dgm:ptLst>
  <dgm:cxnLst>
    <dgm:cxn modelId="{0EFF7F09-4431-463A-B463-8EB247F0F44E}" type="presOf" srcId="{D4985F23-15A2-435B-967A-90FED39671FB}" destId="{5C59A74E-C70B-4F7B-AA66-EB896E240A85}" srcOrd="0" destOrd="0" presId="urn:microsoft.com/office/officeart/2005/8/layout/balance1"/>
    <dgm:cxn modelId="{095A110E-B0FF-44B2-9150-02769EF92399}" srcId="{898BAEAE-84C9-4061-9166-9DDAC03A6F7C}" destId="{97D01823-C714-45F8-A6C2-A24364C57ED6}" srcOrd="0" destOrd="0" parTransId="{797155E9-5223-4FA1-B738-6FDDD6C2240D}" sibTransId="{81C0F057-CDDB-431C-879A-7FB33BD8F3BE}"/>
    <dgm:cxn modelId="{8CF87411-D2FB-4676-B13D-747313664567}" type="presOf" srcId="{5406BB42-9D15-4FA8-8406-88AC4D88AAED}" destId="{BABCA28B-C4D9-45A5-A890-9D326D1A610A}" srcOrd="0" destOrd="0" presId="urn:microsoft.com/office/officeart/2005/8/layout/balance1"/>
    <dgm:cxn modelId="{0B3F3B13-5675-408F-8CC2-4DFA237B29F3}" type="presOf" srcId="{3658D0A3-F9D9-4CC5-8E6D-5A65252232E9}" destId="{24CADA0C-6FA5-4BFC-B6E5-6BD37023B7BE}" srcOrd="0" destOrd="0" presId="urn:microsoft.com/office/officeart/2005/8/layout/balance1"/>
    <dgm:cxn modelId="{4314261E-E4B1-4369-9A57-A0C05B209F19}" type="presOf" srcId="{898BAEAE-84C9-4061-9166-9DDAC03A6F7C}" destId="{AF15C807-D806-49A7-85ED-F100F381001B}" srcOrd="0" destOrd="0" presId="urn:microsoft.com/office/officeart/2005/8/layout/balance1"/>
    <dgm:cxn modelId="{98515C33-709B-44AE-8E5A-95F603E04CEE}" type="presOf" srcId="{2927240E-0D39-461A-A8BB-0937D2C8CCF3}" destId="{95B18C00-B1B1-45C9-ACA1-65A0FF3CCC55}" srcOrd="0" destOrd="0" presId="urn:microsoft.com/office/officeart/2005/8/layout/balance1"/>
    <dgm:cxn modelId="{F8975C33-FAE9-4E5E-ACE1-91C53AAF6BC5}" srcId="{44B269BF-6B9D-4C72-88AF-366AD68CD6CA}" destId="{3658D0A3-F9D9-4CC5-8E6D-5A65252232E9}" srcOrd="1" destOrd="0" parTransId="{4BCD8DB5-CC28-4D13-A7B0-A7C43F3370D7}" sibTransId="{A4F201F4-1446-44EF-B3CC-2AC1F4AA14F4}"/>
    <dgm:cxn modelId="{1E3ACF34-6589-45BF-812D-C0ADB1B72118}" srcId="{44B269BF-6B9D-4C72-88AF-366AD68CD6CA}" destId="{2927240E-0D39-461A-A8BB-0937D2C8CCF3}" srcOrd="2" destOrd="0" parTransId="{BA9E947B-0581-42AE-9663-6E2F3D472D8D}" sibTransId="{3C4FF41C-B0F9-49F4-96F7-7CE303FC9D6C}"/>
    <dgm:cxn modelId="{F8705668-A537-4CFE-A907-0C66934B075D}" type="presOf" srcId="{97D01823-C714-45F8-A6C2-A24364C57ED6}" destId="{E03FA8B8-9775-430A-8221-D812DEE83043}" srcOrd="0" destOrd="0" presId="urn:microsoft.com/office/officeart/2005/8/layout/balance1"/>
    <dgm:cxn modelId="{29EFEF8F-5E21-4F7F-ACD6-E0F04BEA2519}" type="presOf" srcId="{44B269BF-6B9D-4C72-88AF-366AD68CD6CA}" destId="{5DDAD9D5-5B3E-4E2D-8CB0-9ADB7894B7E0}" srcOrd="0" destOrd="0" presId="urn:microsoft.com/office/officeart/2005/8/layout/balance1"/>
    <dgm:cxn modelId="{4571EA95-EACA-4091-92F6-9C00946B6BA5}" srcId="{44B269BF-6B9D-4C72-88AF-366AD68CD6CA}" destId="{96CD86CC-A132-41E3-8C30-C6582C506CF5}" srcOrd="0" destOrd="0" parTransId="{F04A4FAD-EE80-4B0C-BE90-456DD4FB6561}" sibTransId="{C979A33E-C5C5-4B7F-8BC4-1FF9C08937B4}"/>
    <dgm:cxn modelId="{7D08BA99-5D1A-4FF1-8562-E12A8B41E07B}" type="presOf" srcId="{96CD86CC-A132-41E3-8C30-C6582C506CF5}" destId="{07D4F35F-B304-49F2-857A-A40AE86B6229}" srcOrd="0" destOrd="0" presId="urn:microsoft.com/office/officeart/2005/8/layout/balance1"/>
    <dgm:cxn modelId="{480DA0A1-C154-4DD3-8EBB-17B1647E28AD}" srcId="{898BAEAE-84C9-4061-9166-9DDAC03A6F7C}" destId="{44B269BF-6B9D-4C72-88AF-366AD68CD6CA}" srcOrd="1" destOrd="0" parTransId="{82AA18DC-665D-45B5-944B-64B0FDCB23AC}" sibTransId="{25DBBFB1-225F-4840-AF2D-DEC853D26B3B}"/>
    <dgm:cxn modelId="{DBC8F9B5-52C9-46CD-A2D4-3E0900D4BE2B}" srcId="{97D01823-C714-45F8-A6C2-A24364C57ED6}" destId="{D4985F23-15A2-435B-967A-90FED39671FB}" srcOrd="1" destOrd="0" parTransId="{CF95EB12-011E-46B0-BF2D-7098A0D28F3D}" sibTransId="{11941E69-2856-4851-AFB9-524818A45EAD}"/>
    <dgm:cxn modelId="{BD275FE9-A9F7-4403-9C7F-F79232876397}" srcId="{97D01823-C714-45F8-A6C2-A24364C57ED6}" destId="{5406BB42-9D15-4FA8-8406-88AC4D88AAED}" srcOrd="0" destOrd="0" parTransId="{626386C7-6663-4529-BC9A-703EB53F79BC}" sibTransId="{C3635651-7993-406F-A521-B817E468235E}"/>
    <dgm:cxn modelId="{3151303F-BFFE-4C43-9050-30741866F1BE}" type="presParOf" srcId="{AF15C807-D806-49A7-85ED-F100F381001B}" destId="{6C94697A-2B56-4378-AE14-9A56893CA888}" srcOrd="0" destOrd="0" presId="urn:microsoft.com/office/officeart/2005/8/layout/balance1"/>
    <dgm:cxn modelId="{10905CDA-C4E4-4647-B682-54961CF72249}" type="presParOf" srcId="{AF15C807-D806-49A7-85ED-F100F381001B}" destId="{3EFC981E-39DD-45DD-83D1-AE32D36A9AA5}" srcOrd="1" destOrd="0" presId="urn:microsoft.com/office/officeart/2005/8/layout/balance1"/>
    <dgm:cxn modelId="{723FDBE5-A198-4CD4-8C86-03CF5669B7A9}" type="presParOf" srcId="{3EFC981E-39DD-45DD-83D1-AE32D36A9AA5}" destId="{E03FA8B8-9775-430A-8221-D812DEE83043}" srcOrd="0" destOrd="0" presId="urn:microsoft.com/office/officeart/2005/8/layout/balance1"/>
    <dgm:cxn modelId="{966E8902-6A23-4AB3-AAF1-B234D4809121}" type="presParOf" srcId="{3EFC981E-39DD-45DD-83D1-AE32D36A9AA5}" destId="{5DDAD9D5-5B3E-4E2D-8CB0-9ADB7894B7E0}" srcOrd="1" destOrd="0" presId="urn:microsoft.com/office/officeart/2005/8/layout/balance1"/>
    <dgm:cxn modelId="{73EB9EB4-0601-48BD-9C30-161C4E7AE252}" type="presParOf" srcId="{AF15C807-D806-49A7-85ED-F100F381001B}" destId="{D20525B3-36CA-4AAC-B8FC-A542CF33751E}" srcOrd="2" destOrd="0" presId="urn:microsoft.com/office/officeart/2005/8/layout/balance1"/>
    <dgm:cxn modelId="{E22F4235-A73B-4F83-89BC-3D86CB696427}" type="presParOf" srcId="{D20525B3-36CA-4AAC-B8FC-A542CF33751E}" destId="{F28EF904-65F3-4F3D-AF71-80FFA77C0D8E}" srcOrd="0" destOrd="0" presId="urn:microsoft.com/office/officeart/2005/8/layout/balance1"/>
    <dgm:cxn modelId="{E7BB07DE-34B5-4BA6-8A71-9EC799B3EF49}" type="presParOf" srcId="{D20525B3-36CA-4AAC-B8FC-A542CF33751E}" destId="{F2002A54-9DC7-46F1-8A87-40C5D2A172E0}" srcOrd="1" destOrd="0" presId="urn:microsoft.com/office/officeart/2005/8/layout/balance1"/>
    <dgm:cxn modelId="{16414264-65D6-454B-8A59-E5F7B041C1B0}" type="presParOf" srcId="{D20525B3-36CA-4AAC-B8FC-A542CF33751E}" destId="{5CDF5F17-9FBE-4C51-9463-BA32F1ECFC62}" srcOrd="2" destOrd="0" presId="urn:microsoft.com/office/officeart/2005/8/layout/balance1"/>
    <dgm:cxn modelId="{2C5AF5EC-1341-4661-8B36-20DDEAA437C5}" type="presParOf" srcId="{D20525B3-36CA-4AAC-B8FC-A542CF33751E}" destId="{07D4F35F-B304-49F2-857A-A40AE86B6229}" srcOrd="3" destOrd="0" presId="urn:microsoft.com/office/officeart/2005/8/layout/balance1"/>
    <dgm:cxn modelId="{1C3FD08C-FBAF-40CA-BAA9-816028B1FA38}" type="presParOf" srcId="{D20525B3-36CA-4AAC-B8FC-A542CF33751E}" destId="{24CADA0C-6FA5-4BFC-B6E5-6BD37023B7BE}" srcOrd="4" destOrd="0" presId="urn:microsoft.com/office/officeart/2005/8/layout/balance1"/>
    <dgm:cxn modelId="{3CD8DDE6-3F35-48B8-AD2D-744925EAAD59}" type="presParOf" srcId="{D20525B3-36CA-4AAC-B8FC-A542CF33751E}" destId="{95B18C00-B1B1-45C9-ACA1-65A0FF3CCC55}" srcOrd="5" destOrd="0" presId="urn:microsoft.com/office/officeart/2005/8/layout/balance1"/>
    <dgm:cxn modelId="{C80214A9-5172-4A7B-A6EB-D4C0D0C6AD0E}" type="presParOf" srcId="{D20525B3-36CA-4AAC-B8FC-A542CF33751E}" destId="{BABCA28B-C4D9-45A5-A890-9D326D1A610A}" srcOrd="6" destOrd="0" presId="urn:microsoft.com/office/officeart/2005/8/layout/balance1"/>
    <dgm:cxn modelId="{5ACF9B96-9CC7-483C-A7A9-75A1DD008797}" type="presParOf" srcId="{D20525B3-36CA-4AAC-B8FC-A542CF33751E}" destId="{5C59A74E-C70B-4F7B-AA66-EB896E240A85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7C385-D2EE-495F-8E78-87789ACAD365}">
      <dsp:nvSpPr>
        <dsp:cNvPr id="0" name=""/>
        <dsp:cNvSpPr/>
      </dsp:nvSpPr>
      <dsp:spPr>
        <a:xfrm rot="5400000">
          <a:off x="491820" y="2233323"/>
          <a:ext cx="1462190" cy="243305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930ED-8479-48E4-A90C-E6F2AD7D846D}">
      <dsp:nvSpPr>
        <dsp:cNvPr id="0" name=""/>
        <dsp:cNvSpPr/>
      </dsp:nvSpPr>
      <dsp:spPr>
        <a:xfrm>
          <a:off x="247744" y="2960281"/>
          <a:ext cx="2196573" cy="1925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Naslovni slajd</a:t>
          </a:r>
          <a:endParaRPr lang="hr-HR" sz="3200" kern="1200" dirty="0"/>
        </a:p>
      </dsp:txBody>
      <dsp:txXfrm>
        <a:off x="247744" y="2960281"/>
        <a:ext cx="2196573" cy="1925425"/>
      </dsp:txXfrm>
    </dsp:sp>
    <dsp:sp modelId="{BED9DB60-E5D8-4C2E-A3A5-C1756AD8BBB3}">
      <dsp:nvSpPr>
        <dsp:cNvPr id="0" name=""/>
        <dsp:cNvSpPr/>
      </dsp:nvSpPr>
      <dsp:spPr>
        <a:xfrm>
          <a:off x="2029869" y="2054199"/>
          <a:ext cx="414447" cy="414447"/>
        </a:xfrm>
        <a:prstGeom prst="triangle">
          <a:avLst>
            <a:gd name="adj" fmla="val 100000"/>
          </a:avLst>
        </a:prstGeom>
        <a:solidFill>
          <a:schemeClr val="accent4">
            <a:hueOff val="791601"/>
            <a:satOff val="2002"/>
            <a:lumOff val="-131"/>
            <a:alphaOff val="0"/>
          </a:schemeClr>
        </a:solidFill>
        <a:ln w="12700" cap="flat" cmpd="sng" algn="ctr">
          <a:solidFill>
            <a:schemeClr val="accent4">
              <a:hueOff val="791601"/>
              <a:satOff val="2002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CA4AD-F6C8-4104-800F-2602D96831CF}">
      <dsp:nvSpPr>
        <dsp:cNvPr id="0" name=""/>
        <dsp:cNvSpPr/>
      </dsp:nvSpPr>
      <dsp:spPr>
        <a:xfrm rot="5400000">
          <a:off x="3180855" y="1567918"/>
          <a:ext cx="1462190" cy="243305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583203"/>
            <a:satOff val="4004"/>
            <a:lumOff val="-261"/>
            <a:alphaOff val="0"/>
          </a:schemeClr>
        </a:solidFill>
        <a:ln w="12700" cap="flat" cmpd="sng" algn="ctr">
          <a:solidFill>
            <a:schemeClr val="accent4">
              <a:hueOff val="1583203"/>
              <a:satOff val="4004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A2774-DDAF-4D4E-838F-1DB84E1712D7}">
      <dsp:nvSpPr>
        <dsp:cNvPr id="0" name=""/>
        <dsp:cNvSpPr/>
      </dsp:nvSpPr>
      <dsp:spPr>
        <a:xfrm>
          <a:off x="2936779" y="2294877"/>
          <a:ext cx="2196573" cy="1925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Uvod</a:t>
          </a:r>
          <a:endParaRPr lang="hr-HR" sz="3200" kern="1200" dirty="0"/>
        </a:p>
      </dsp:txBody>
      <dsp:txXfrm>
        <a:off x="2936779" y="2294877"/>
        <a:ext cx="2196573" cy="1925425"/>
      </dsp:txXfrm>
    </dsp:sp>
    <dsp:sp modelId="{AE0175F1-6F39-4A34-A4EF-00DFA9C9DBFA}">
      <dsp:nvSpPr>
        <dsp:cNvPr id="0" name=""/>
        <dsp:cNvSpPr/>
      </dsp:nvSpPr>
      <dsp:spPr>
        <a:xfrm>
          <a:off x="4718904" y="1388794"/>
          <a:ext cx="414447" cy="414447"/>
        </a:xfrm>
        <a:prstGeom prst="triangle">
          <a:avLst>
            <a:gd name="adj" fmla="val 100000"/>
          </a:avLst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 w="12700" cap="flat" cmpd="sng" algn="ctr">
          <a:solidFill>
            <a:schemeClr val="accent4">
              <a:hueOff val="2374804"/>
              <a:satOff val="6006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D4C64-222C-418D-B3F5-417C3E007684}">
      <dsp:nvSpPr>
        <dsp:cNvPr id="0" name=""/>
        <dsp:cNvSpPr/>
      </dsp:nvSpPr>
      <dsp:spPr>
        <a:xfrm rot="5400000">
          <a:off x="5869890" y="902514"/>
          <a:ext cx="1462190" cy="243305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166405"/>
            <a:satOff val="8007"/>
            <a:lumOff val="-523"/>
            <a:alphaOff val="0"/>
          </a:schemeClr>
        </a:solidFill>
        <a:ln w="12700" cap="flat" cmpd="sng" algn="ctr">
          <a:solidFill>
            <a:schemeClr val="accent4">
              <a:hueOff val="3166405"/>
              <a:satOff val="8007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32278-65C1-413F-B041-102ACC1358A7}">
      <dsp:nvSpPr>
        <dsp:cNvPr id="0" name=""/>
        <dsp:cNvSpPr/>
      </dsp:nvSpPr>
      <dsp:spPr>
        <a:xfrm>
          <a:off x="5625814" y="1629472"/>
          <a:ext cx="2196573" cy="1925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Sadržaj</a:t>
          </a:r>
          <a:endParaRPr lang="hr-HR" sz="3200" kern="1200" dirty="0"/>
        </a:p>
      </dsp:txBody>
      <dsp:txXfrm>
        <a:off x="5625814" y="1629472"/>
        <a:ext cx="2196573" cy="1925425"/>
      </dsp:txXfrm>
    </dsp:sp>
    <dsp:sp modelId="{6A8A15C9-43A1-4134-B9A8-F74ED18556ED}">
      <dsp:nvSpPr>
        <dsp:cNvPr id="0" name=""/>
        <dsp:cNvSpPr/>
      </dsp:nvSpPr>
      <dsp:spPr>
        <a:xfrm>
          <a:off x="7407939" y="723390"/>
          <a:ext cx="414447" cy="414447"/>
        </a:xfrm>
        <a:prstGeom prst="triangle">
          <a:avLst>
            <a:gd name="adj" fmla="val 100000"/>
          </a:avLst>
        </a:prstGeom>
        <a:solidFill>
          <a:schemeClr val="accent4">
            <a:hueOff val="3958006"/>
            <a:satOff val="10009"/>
            <a:lumOff val="-653"/>
            <a:alphaOff val="0"/>
          </a:schemeClr>
        </a:solidFill>
        <a:ln w="12700" cap="flat" cmpd="sng" algn="ctr">
          <a:solidFill>
            <a:schemeClr val="accent4">
              <a:hueOff val="3958006"/>
              <a:satOff val="10009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5BA76-034B-4FD2-938F-3A320B06B9E7}">
      <dsp:nvSpPr>
        <dsp:cNvPr id="0" name=""/>
        <dsp:cNvSpPr/>
      </dsp:nvSpPr>
      <dsp:spPr>
        <a:xfrm rot="5400000">
          <a:off x="8558925" y="237109"/>
          <a:ext cx="1462190" cy="243305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accent4">
              <a:hueOff val="4749608"/>
              <a:satOff val="12011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2FD5E-BB1A-44E7-B88A-028F51222087}">
      <dsp:nvSpPr>
        <dsp:cNvPr id="0" name=""/>
        <dsp:cNvSpPr/>
      </dsp:nvSpPr>
      <dsp:spPr>
        <a:xfrm>
          <a:off x="8314849" y="964068"/>
          <a:ext cx="2196573" cy="1925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Zaključak</a:t>
          </a:r>
          <a:endParaRPr lang="hr-HR" sz="3200" kern="1200" dirty="0"/>
        </a:p>
      </dsp:txBody>
      <dsp:txXfrm>
        <a:off x="8314849" y="964068"/>
        <a:ext cx="2196573" cy="1925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1F64C-5323-4F91-8F39-615BC7B189E8}">
      <dsp:nvSpPr>
        <dsp:cNvPr id="0" name=""/>
        <dsp:cNvSpPr/>
      </dsp:nvSpPr>
      <dsp:spPr>
        <a:xfrm>
          <a:off x="784516" y="38548"/>
          <a:ext cx="1757868" cy="2068080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765DE-9A1B-45B8-8218-8312EAC3BF78}">
      <dsp:nvSpPr>
        <dsp:cNvPr id="0" name=""/>
        <dsp:cNvSpPr/>
      </dsp:nvSpPr>
      <dsp:spPr>
        <a:xfrm>
          <a:off x="872410" y="121272"/>
          <a:ext cx="1582081" cy="1344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C2E04-B5FA-49B3-9BBC-3E6B9BFFD775}">
      <dsp:nvSpPr>
        <dsp:cNvPr id="0" name=""/>
        <dsp:cNvSpPr/>
      </dsp:nvSpPr>
      <dsp:spPr>
        <a:xfrm>
          <a:off x="872410" y="1672349"/>
          <a:ext cx="1582081" cy="351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Paklenica</a:t>
          </a:r>
        </a:p>
      </dsp:txBody>
      <dsp:txXfrm>
        <a:off x="872410" y="1672349"/>
        <a:ext cx="1582081" cy="351557"/>
      </dsp:txXfrm>
    </dsp:sp>
    <dsp:sp modelId="{8FC785ED-85FB-431B-BCAC-99E558370DE0}">
      <dsp:nvSpPr>
        <dsp:cNvPr id="0" name=""/>
        <dsp:cNvSpPr/>
      </dsp:nvSpPr>
      <dsp:spPr>
        <a:xfrm>
          <a:off x="872410" y="1465524"/>
          <a:ext cx="1582081" cy="20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 </a:t>
          </a:r>
        </a:p>
      </dsp:txBody>
      <dsp:txXfrm>
        <a:off x="872410" y="1465524"/>
        <a:ext cx="1582081" cy="206824"/>
      </dsp:txXfrm>
    </dsp:sp>
    <dsp:sp modelId="{91A791E6-BC38-4CCA-81AF-FC43932A0E3F}">
      <dsp:nvSpPr>
        <dsp:cNvPr id="0" name=""/>
        <dsp:cNvSpPr/>
      </dsp:nvSpPr>
      <dsp:spPr>
        <a:xfrm>
          <a:off x="2793822" y="38548"/>
          <a:ext cx="1757868" cy="2068080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1D41C-BB1F-427A-95FD-A64BF6D28725}">
      <dsp:nvSpPr>
        <dsp:cNvPr id="0" name=""/>
        <dsp:cNvSpPr/>
      </dsp:nvSpPr>
      <dsp:spPr>
        <a:xfrm>
          <a:off x="2881716" y="121272"/>
          <a:ext cx="1582081" cy="13442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4A083-BC93-4E45-8DAC-C917CF899583}">
      <dsp:nvSpPr>
        <dsp:cNvPr id="0" name=""/>
        <dsp:cNvSpPr/>
      </dsp:nvSpPr>
      <dsp:spPr>
        <a:xfrm>
          <a:off x="2881716" y="1672349"/>
          <a:ext cx="1582081" cy="351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Krka </a:t>
          </a:r>
        </a:p>
      </dsp:txBody>
      <dsp:txXfrm>
        <a:off x="2881716" y="1672349"/>
        <a:ext cx="1582081" cy="351557"/>
      </dsp:txXfrm>
    </dsp:sp>
    <dsp:sp modelId="{0ABDCD82-639E-49F0-9D61-C97F0FFB18F7}">
      <dsp:nvSpPr>
        <dsp:cNvPr id="0" name=""/>
        <dsp:cNvSpPr/>
      </dsp:nvSpPr>
      <dsp:spPr>
        <a:xfrm>
          <a:off x="2881716" y="1465524"/>
          <a:ext cx="1582081" cy="20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 </a:t>
          </a:r>
        </a:p>
      </dsp:txBody>
      <dsp:txXfrm>
        <a:off x="2881716" y="1465524"/>
        <a:ext cx="1582081" cy="206824"/>
      </dsp:txXfrm>
    </dsp:sp>
    <dsp:sp modelId="{863796E8-1A4D-418C-A04F-6D98EF0D35CF}">
      <dsp:nvSpPr>
        <dsp:cNvPr id="0" name=""/>
        <dsp:cNvSpPr/>
      </dsp:nvSpPr>
      <dsp:spPr>
        <a:xfrm>
          <a:off x="784516" y="2282416"/>
          <a:ext cx="1757868" cy="2068080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AF7EF-53FA-4FB0-8053-B4CE03A0C6FE}">
      <dsp:nvSpPr>
        <dsp:cNvPr id="0" name=""/>
        <dsp:cNvSpPr/>
      </dsp:nvSpPr>
      <dsp:spPr>
        <a:xfrm>
          <a:off x="872410" y="2365139"/>
          <a:ext cx="1582081" cy="1344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997AC-2BC4-490E-8091-A13AE958E940}">
      <dsp:nvSpPr>
        <dsp:cNvPr id="0" name=""/>
        <dsp:cNvSpPr/>
      </dsp:nvSpPr>
      <dsp:spPr>
        <a:xfrm>
          <a:off x="872410" y="3916216"/>
          <a:ext cx="1582081" cy="351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Mljet</a:t>
          </a:r>
        </a:p>
      </dsp:txBody>
      <dsp:txXfrm>
        <a:off x="872410" y="3916216"/>
        <a:ext cx="1582081" cy="351557"/>
      </dsp:txXfrm>
    </dsp:sp>
    <dsp:sp modelId="{590867BA-8CC2-4162-A627-0FBB17E4A71F}">
      <dsp:nvSpPr>
        <dsp:cNvPr id="0" name=""/>
        <dsp:cNvSpPr/>
      </dsp:nvSpPr>
      <dsp:spPr>
        <a:xfrm>
          <a:off x="872410" y="3709392"/>
          <a:ext cx="1582081" cy="20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 </a:t>
          </a:r>
        </a:p>
      </dsp:txBody>
      <dsp:txXfrm>
        <a:off x="872410" y="3709392"/>
        <a:ext cx="1582081" cy="206824"/>
      </dsp:txXfrm>
    </dsp:sp>
    <dsp:sp modelId="{7B9E3336-C10F-4A2C-BD78-4396703439DF}">
      <dsp:nvSpPr>
        <dsp:cNvPr id="0" name=""/>
        <dsp:cNvSpPr/>
      </dsp:nvSpPr>
      <dsp:spPr>
        <a:xfrm>
          <a:off x="2793822" y="2282416"/>
          <a:ext cx="1757868" cy="2068080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E2CA7-B81F-4539-B9DC-2CFD13B1258D}">
      <dsp:nvSpPr>
        <dsp:cNvPr id="0" name=""/>
        <dsp:cNvSpPr/>
      </dsp:nvSpPr>
      <dsp:spPr>
        <a:xfrm>
          <a:off x="2881716" y="2365139"/>
          <a:ext cx="1582081" cy="134425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70C1A-1B4C-409C-81CF-30200BCAFD10}">
      <dsp:nvSpPr>
        <dsp:cNvPr id="0" name=""/>
        <dsp:cNvSpPr/>
      </dsp:nvSpPr>
      <dsp:spPr>
        <a:xfrm>
          <a:off x="2881716" y="3916216"/>
          <a:ext cx="1582081" cy="351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Brijuni</a:t>
          </a:r>
        </a:p>
      </dsp:txBody>
      <dsp:txXfrm>
        <a:off x="2881716" y="3916216"/>
        <a:ext cx="1582081" cy="351557"/>
      </dsp:txXfrm>
    </dsp:sp>
    <dsp:sp modelId="{2E60A01D-097B-4AFA-AC37-FBA250AE2802}">
      <dsp:nvSpPr>
        <dsp:cNvPr id="0" name=""/>
        <dsp:cNvSpPr/>
      </dsp:nvSpPr>
      <dsp:spPr>
        <a:xfrm>
          <a:off x="2881716" y="3709392"/>
          <a:ext cx="1582081" cy="20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 </a:t>
          </a:r>
        </a:p>
      </dsp:txBody>
      <dsp:txXfrm>
        <a:off x="2881716" y="3709392"/>
        <a:ext cx="1582081" cy="206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85397-B7E1-4818-8EC6-04391A608AE0}">
      <dsp:nvSpPr>
        <dsp:cNvPr id="0" name=""/>
        <dsp:cNvSpPr/>
      </dsp:nvSpPr>
      <dsp:spPr>
        <a:xfrm>
          <a:off x="3170" y="1166805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7F3EC-3856-4DDE-91C5-11DC610E126C}">
      <dsp:nvSpPr>
        <dsp:cNvPr id="0" name=""/>
        <dsp:cNvSpPr/>
      </dsp:nvSpPr>
      <dsp:spPr>
        <a:xfrm>
          <a:off x="254659" y="1405721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Podijeliti na manja poglavlja</a:t>
          </a:r>
          <a:endParaRPr lang="en-US" sz="2200" kern="1200" dirty="0"/>
        </a:p>
      </dsp:txBody>
      <dsp:txXfrm>
        <a:off x="296755" y="1447817"/>
        <a:ext cx="2179215" cy="1353072"/>
      </dsp:txXfrm>
    </dsp:sp>
    <dsp:sp modelId="{88024E13-5D69-4E11-8C6A-3F4EC407CA0C}">
      <dsp:nvSpPr>
        <dsp:cNvPr id="0" name=""/>
        <dsp:cNvSpPr/>
      </dsp:nvSpPr>
      <dsp:spPr>
        <a:xfrm>
          <a:off x="2769557" y="1166805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F89A9-BD75-4AA0-BBD9-5599820F8E80}">
      <dsp:nvSpPr>
        <dsp:cNvPr id="0" name=""/>
        <dsp:cNvSpPr/>
      </dsp:nvSpPr>
      <dsp:spPr>
        <a:xfrm>
          <a:off x="3021047" y="1405721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Napraviti jasne prijelaze između poglavlja</a:t>
          </a:r>
          <a:endParaRPr lang="en-US" sz="2200" kern="1200" dirty="0"/>
        </a:p>
      </dsp:txBody>
      <dsp:txXfrm>
        <a:off x="3063143" y="1447817"/>
        <a:ext cx="2179215" cy="1353072"/>
      </dsp:txXfrm>
    </dsp:sp>
    <dsp:sp modelId="{B02AD91E-2FA2-4713-9CF7-5067CB52056A}">
      <dsp:nvSpPr>
        <dsp:cNvPr id="0" name=""/>
        <dsp:cNvSpPr/>
      </dsp:nvSpPr>
      <dsp:spPr>
        <a:xfrm>
          <a:off x="5535944" y="1166805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72007-1B97-485A-9CC0-D423FE705209}">
      <dsp:nvSpPr>
        <dsp:cNvPr id="0" name=""/>
        <dsp:cNvSpPr/>
      </dsp:nvSpPr>
      <dsp:spPr>
        <a:xfrm>
          <a:off x="5787434" y="1405721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Svaki slajd treba imati svoj naslov</a:t>
          </a:r>
          <a:endParaRPr lang="en-US" sz="2200" kern="1200" dirty="0"/>
        </a:p>
      </dsp:txBody>
      <dsp:txXfrm>
        <a:off x="5829530" y="1447817"/>
        <a:ext cx="2179215" cy="1353072"/>
      </dsp:txXfrm>
    </dsp:sp>
    <dsp:sp modelId="{188A14DB-9400-4977-A2C0-EF9EC2033092}">
      <dsp:nvSpPr>
        <dsp:cNvPr id="0" name=""/>
        <dsp:cNvSpPr/>
      </dsp:nvSpPr>
      <dsp:spPr>
        <a:xfrm>
          <a:off x="8302332" y="1166805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3D567-D48D-4AD8-943A-A810C2AB7814}">
      <dsp:nvSpPr>
        <dsp:cNvPr id="0" name=""/>
        <dsp:cNvSpPr/>
      </dsp:nvSpPr>
      <dsp:spPr>
        <a:xfrm>
          <a:off x="8553822" y="1405721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Bazirati se samo na najbitnije</a:t>
          </a:r>
          <a:endParaRPr lang="en-US" sz="2200" kern="1200" dirty="0"/>
        </a:p>
      </dsp:txBody>
      <dsp:txXfrm>
        <a:off x="8595918" y="1447817"/>
        <a:ext cx="2179215" cy="1353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77138-C2B3-4FEF-B922-FB66F77A17A8}">
      <dsp:nvSpPr>
        <dsp:cNvPr id="0" name=""/>
        <dsp:cNvSpPr/>
      </dsp:nvSpPr>
      <dsp:spPr>
        <a:xfrm>
          <a:off x="17350" y="969"/>
          <a:ext cx="1300278" cy="10402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564E4-9DF8-4982-8E09-DB158A0FEE12}">
      <dsp:nvSpPr>
        <dsp:cNvPr id="0" name=""/>
        <dsp:cNvSpPr/>
      </dsp:nvSpPr>
      <dsp:spPr>
        <a:xfrm>
          <a:off x="134375" y="937169"/>
          <a:ext cx="1157248" cy="36407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SLIKE</a:t>
          </a:r>
        </a:p>
      </dsp:txBody>
      <dsp:txXfrm>
        <a:off x="134375" y="937169"/>
        <a:ext cx="1157248" cy="364078"/>
      </dsp:txXfrm>
    </dsp:sp>
    <dsp:sp modelId="{1542BD5D-49A2-4ACA-AB74-4731BEE1BCCA}">
      <dsp:nvSpPr>
        <dsp:cNvPr id="0" name=""/>
        <dsp:cNvSpPr/>
      </dsp:nvSpPr>
      <dsp:spPr>
        <a:xfrm>
          <a:off x="1447657" y="969"/>
          <a:ext cx="1300278" cy="104022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F0D03-1429-4DB6-8562-DBA70F441EEC}">
      <dsp:nvSpPr>
        <dsp:cNvPr id="0" name=""/>
        <dsp:cNvSpPr/>
      </dsp:nvSpPr>
      <dsp:spPr>
        <a:xfrm>
          <a:off x="1564682" y="937169"/>
          <a:ext cx="1157248" cy="36407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SMARTART</a:t>
          </a:r>
        </a:p>
      </dsp:txBody>
      <dsp:txXfrm>
        <a:off x="1564682" y="937169"/>
        <a:ext cx="1157248" cy="364078"/>
      </dsp:txXfrm>
    </dsp:sp>
    <dsp:sp modelId="{302BAF1D-4992-4A0F-80C7-AC3439D13FE5}">
      <dsp:nvSpPr>
        <dsp:cNvPr id="0" name=""/>
        <dsp:cNvSpPr/>
      </dsp:nvSpPr>
      <dsp:spPr>
        <a:xfrm>
          <a:off x="17350" y="1431275"/>
          <a:ext cx="1300278" cy="10402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0B34A-C042-4CC6-9B23-7225AA1BC00C}">
      <dsp:nvSpPr>
        <dsp:cNvPr id="0" name=""/>
        <dsp:cNvSpPr/>
      </dsp:nvSpPr>
      <dsp:spPr>
        <a:xfrm>
          <a:off x="134375" y="2367476"/>
          <a:ext cx="1157248" cy="36407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GRAFIKONE</a:t>
          </a:r>
        </a:p>
      </dsp:txBody>
      <dsp:txXfrm>
        <a:off x="134375" y="2367476"/>
        <a:ext cx="1157248" cy="364078"/>
      </dsp:txXfrm>
    </dsp:sp>
    <dsp:sp modelId="{FE142F6B-71EE-4454-B064-110777EF491D}">
      <dsp:nvSpPr>
        <dsp:cNvPr id="0" name=""/>
        <dsp:cNvSpPr/>
      </dsp:nvSpPr>
      <dsp:spPr>
        <a:xfrm>
          <a:off x="1447657" y="1431275"/>
          <a:ext cx="1300278" cy="104022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13E37-202B-4EB9-96AD-92986F6407BA}">
      <dsp:nvSpPr>
        <dsp:cNvPr id="0" name=""/>
        <dsp:cNvSpPr/>
      </dsp:nvSpPr>
      <dsp:spPr>
        <a:xfrm>
          <a:off x="1564682" y="2367476"/>
          <a:ext cx="1157248" cy="36407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TABLICE</a:t>
          </a:r>
        </a:p>
      </dsp:txBody>
      <dsp:txXfrm>
        <a:off x="1564682" y="2367476"/>
        <a:ext cx="1157248" cy="364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DBE01-0058-4F4B-BC2F-0EC48C9530F5}">
      <dsp:nvSpPr>
        <dsp:cNvPr id="0" name=""/>
        <dsp:cNvSpPr/>
      </dsp:nvSpPr>
      <dsp:spPr>
        <a:xfrm>
          <a:off x="492563" y="2168"/>
          <a:ext cx="2009750" cy="138471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366F-40BB-440C-8D2E-BD3CAF0E0497}">
      <dsp:nvSpPr>
        <dsp:cNvPr id="0" name=""/>
        <dsp:cNvSpPr/>
      </dsp:nvSpPr>
      <dsp:spPr>
        <a:xfrm>
          <a:off x="492563" y="1386886"/>
          <a:ext cx="2009750" cy="74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PROMET</a:t>
          </a:r>
        </a:p>
      </dsp:txBody>
      <dsp:txXfrm>
        <a:off x="492563" y="1386886"/>
        <a:ext cx="2009750" cy="745617"/>
      </dsp:txXfrm>
    </dsp:sp>
    <dsp:sp modelId="{22A1CD66-2134-47FC-B1BE-830663F9E353}">
      <dsp:nvSpPr>
        <dsp:cNvPr id="0" name=""/>
        <dsp:cNvSpPr/>
      </dsp:nvSpPr>
      <dsp:spPr>
        <a:xfrm>
          <a:off x="2703373" y="2168"/>
          <a:ext cx="2009750" cy="138471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FA878-5A93-410C-B9BF-1BC5A57DEC51}">
      <dsp:nvSpPr>
        <dsp:cNvPr id="0" name=""/>
        <dsp:cNvSpPr/>
      </dsp:nvSpPr>
      <dsp:spPr>
        <a:xfrm>
          <a:off x="2703373" y="1386886"/>
          <a:ext cx="2009750" cy="74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MEDICINA</a:t>
          </a:r>
        </a:p>
      </dsp:txBody>
      <dsp:txXfrm>
        <a:off x="2703373" y="1386886"/>
        <a:ext cx="2009750" cy="745617"/>
      </dsp:txXfrm>
    </dsp:sp>
    <dsp:sp modelId="{C937BCA0-543F-4ED0-9F11-C8386FCF92A5}">
      <dsp:nvSpPr>
        <dsp:cNvPr id="0" name=""/>
        <dsp:cNvSpPr/>
      </dsp:nvSpPr>
      <dsp:spPr>
        <a:xfrm>
          <a:off x="492563" y="2333479"/>
          <a:ext cx="2009750" cy="138471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B2FB4-19A7-4C4F-9EB4-997A2EB33EE6}">
      <dsp:nvSpPr>
        <dsp:cNvPr id="0" name=""/>
        <dsp:cNvSpPr/>
      </dsp:nvSpPr>
      <dsp:spPr>
        <a:xfrm>
          <a:off x="492563" y="3718197"/>
          <a:ext cx="2009750" cy="74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INDUSTRIJA</a:t>
          </a:r>
        </a:p>
      </dsp:txBody>
      <dsp:txXfrm>
        <a:off x="492563" y="3718197"/>
        <a:ext cx="2009750" cy="745617"/>
      </dsp:txXfrm>
    </dsp:sp>
    <dsp:sp modelId="{400F9CEF-F7D4-4AD9-B79F-1D3E69DE4885}">
      <dsp:nvSpPr>
        <dsp:cNvPr id="0" name=""/>
        <dsp:cNvSpPr/>
      </dsp:nvSpPr>
      <dsp:spPr>
        <a:xfrm>
          <a:off x="2703373" y="2333479"/>
          <a:ext cx="2009750" cy="138471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38053-7561-45E1-8C83-EDDC05858114}">
      <dsp:nvSpPr>
        <dsp:cNvPr id="0" name=""/>
        <dsp:cNvSpPr/>
      </dsp:nvSpPr>
      <dsp:spPr>
        <a:xfrm>
          <a:off x="2703373" y="3718197"/>
          <a:ext cx="2009750" cy="74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KUĆANSTVO</a:t>
          </a:r>
        </a:p>
      </dsp:txBody>
      <dsp:txXfrm>
        <a:off x="2703373" y="3718197"/>
        <a:ext cx="2009750" cy="7456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7B870-EE28-495F-8065-4573E6E5548E}">
      <dsp:nvSpPr>
        <dsp:cNvPr id="0" name=""/>
        <dsp:cNvSpPr/>
      </dsp:nvSpPr>
      <dsp:spPr>
        <a:xfrm rot="16200000">
          <a:off x="287981" y="-287981"/>
          <a:ext cx="1399625" cy="197558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Nikola Bašić</a:t>
          </a:r>
        </a:p>
      </dsp:txBody>
      <dsp:txXfrm rot="5400000">
        <a:off x="0" y="0"/>
        <a:ext cx="1975588" cy="1049719"/>
      </dsp:txXfrm>
    </dsp:sp>
    <dsp:sp modelId="{30B5A8A5-DD88-46C7-A6AF-B1688F456A59}">
      <dsp:nvSpPr>
        <dsp:cNvPr id="0" name=""/>
        <dsp:cNvSpPr/>
      </dsp:nvSpPr>
      <dsp:spPr>
        <a:xfrm>
          <a:off x="1975588" y="0"/>
          <a:ext cx="1975588" cy="13996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Ivica Stamać</a:t>
          </a:r>
        </a:p>
      </dsp:txBody>
      <dsp:txXfrm>
        <a:off x="1975588" y="0"/>
        <a:ext cx="1975588" cy="1049719"/>
      </dsp:txXfrm>
    </dsp:sp>
    <dsp:sp modelId="{2509D3A5-B53A-42E7-A0F3-BA8D8EABED63}">
      <dsp:nvSpPr>
        <dsp:cNvPr id="0" name=""/>
        <dsp:cNvSpPr/>
      </dsp:nvSpPr>
      <dsp:spPr>
        <a:xfrm rot="10800000">
          <a:off x="0" y="1399625"/>
          <a:ext cx="1975588" cy="13996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Vladimir </a:t>
          </a:r>
          <a:r>
            <a:rPr lang="hr-HR" sz="2400" kern="1200" dirty="0" err="1"/>
            <a:t>Andročec</a:t>
          </a:r>
          <a:endParaRPr lang="hr-HR" sz="2400" kern="1200" dirty="0"/>
        </a:p>
      </dsp:txBody>
      <dsp:txXfrm rot="10800000">
        <a:off x="0" y="1749531"/>
        <a:ext cx="1975588" cy="1049719"/>
      </dsp:txXfrm>
    </dsp:sp>
    <dsp:sp modelId="{D8C9CD67-23B9-48AA-9AE0-0A6F12841C3E}">
      <dsp:nvSpPr>
        <dsp:cNvPr id="0" name=""/>
        <dsp:cNvSpPr/>
      </dsp:nvSpPr>
      <dsp:spPr>
        <a:xfrm rot="5400000">
          <a:off x="2263570" y="1111643"/>
          <a:ext cx="1399625" cy="197558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Heferer</a:t>
          </a:r>
          <a:r>
            <a:rPr lang="hr-HR" sz="2400" kern="1200" dirty="0"/>
            <a:t> Zagreb</a:t>
          </a:r>
        </a:p>
      </dsp:txBody>
      <dsp:txXfrm rot="-5400000">
        <a:off x="1975589" y="1749531"/>
        <a:ext cx="1975588" cy="1049719"/>
      </dsp:txXfrm>
    </dsp:sp>
    <dsp:sp modelId="{1CE4E5A2-B76C-46E0-910C-B209FC019E05}">
      <dsp:nvSpPr>
        <dsp:cNvPr id="0" name=""/>
        <dsp:cNvSpPr/>
      </dsp:nvSpPr>
      <dsp:spPr>
        <a:xfrm>
          <a:off x="1382911" y="1049719"/>
          <a:ext cx="1185353" cy="69981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Autori</a:t>
          </a:r>
        </a:p>
      </dsp:txBody>
      <dsp:txXfrm>
        <a:off x="1417073" y="1083881"/>
        <a:ext cx="1117029" cy="631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FA8B8-9775-430A-8221-D812DEE83043}">
      <dsp:nvSpPr>
        <dsp:cNvPr id="0" name=""/>
        <dsp:cNvSpPr/>
      </dsp:nvSpPr>
      <dsp:spPr>
        <a:xfrm>
          <a:off x="3040856" y="0"/>
          <a:ext cx="1514475" cy="8413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rgbClr val="FF0000"/>
              </a:solidFill>
            </a:rPr>
            <a:t>PREDNSTI</a:t>
          </a:r>
        </a:p>
      </dsp:txBody>
      <dsp:txXfrm>
        <a:off x="3065499" y="24643"/>
        <a:ext cx="1465189" cy="792089"/>
      </dsp:txXfrm>
    </dsp:sp>
    <dsp:sp modelId="{5DDAD9D5-5B3E-4E2D-8CB0-9ADB7894B7E0}">
      <dsp:nvSpPr>
        <dsp:cNvPr id="0" name=""/>
        <dsp:cNvSpPr/>
      </dsp:nvSpPr>
      <dsp:spPr>
        <a:xfrm>
          <a:off x="5228431" y="0"/>
          <a:ext cx="1514475" cy="8413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rgbClr val="92D050"/>
              </a:solidFill>
            </a:rPr>
            <a:t>NEDOSTACI</a:t>
          </a:r>
        </a:p>
      </dsp:txBody>
      <dsp:txXfrm>
        <a:off x="5253074" y="24643"/>
        <a:ext cx="1465189" cy="792089"/>
      </dsp:txXfrm>
    </dsp:sp>
    <dsp:sp modelId="{F2002A54-9DC7-46F1-8A87-40C5D2A172E0}">
      <dsp:nvSpPr>
        <dsp:cNvPr id="0" name=""/>
        <dsp:cNvSpPr/>
      </dsp:nvSpPr>
      <dsp:spPr>
        <a:xfrm>
          <a:off x="4450547" y="3575843"/>
          <a:ext cx="631031" cy="63103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DF5F17-9FBE-4C51-9463-BA32F1ECFC62}">
      <dsp:nvSpPr>
        <dsp:cNvPr id="0" name=""/>
        <dsp:cNvSpPr/>
      </dsp:nvSpPr>
      <dsp:spPr>
        <a:xfrm rot="240000">
          <a:off x="2872391" y="3305439"/>
          <a:ext cx="3787343" cy="2648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4F35F-B304-49F2-857A-A40AE86B6229}">
      <dsp:nvSpPr>
        <dsp:cNvPr id="0" name=""/>
        <dsp:cNvSpPr/>
      </dsp:nvSpPr>
      <dsp:spPr>
        <a:xfrm rot="240000">
          <a:off x="5011607" y="2668656"/>
          <a:ext cx="1780623" cy="6532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solidFill>
                <a:schemeClr val="bg1"/>
              </a:solidFill>
            </a:rPr>
            <a:t>Velika količina otpada</a:t>
          </a:r>
        </a:p>
      </dsp:txBody>
      <dsp:txXfrm>
        <a:off x="5043497" y="2700546"/>
        <a:ext cx="1716843" cy="589497"/>
      </dsp:txXfrm>
    </dsp:sp>
    <dsp:sp modelId="{24CADA0C-6FA5-4BFC-B6E5-6BD37023B7BE}">
      <dsp:nvSpPr>
        <dsp:cNvPr id="0" name=""/>
        <dsp:cNvSpPr/>
      </dsp:nvSpPr>
      <dsp:spPr>
        <a:xfrm rot="240000">
          <a:off x="5201051" y="1886045"/>
          <a:ext cx="1511114" cy="7040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solidFill>
                <a:schemeClr val="bg1"/>
              </a:solidFill>
            </a:rPr>
            <a:t>Emisije štetnih plinova</a:t>
          </a:r>
        </a:p>
      </dsp:txBody>
      <dsp:txXfrm>
        <a:off x="5235419" y="1920413"/>
        <a:ext cx="1442378" cy="635288"/>
      </dsp:txXfrm>
    </dsp:sp>
    <dsp:sp modelId="{95B18C00-B1B1-45C9-ACA1-65A0FF3CCC55}">
      <dsp:nvSpPr>
        <dsp:cNvPr id="0" name=""/>
        <dsp:cNvSpPr/>
      </dsp:nvSpPr>
      <dsp:spPr>
        <a:xfrm rot="240000">
          <a:off x="4923836" y="1138881"/>
          <a:ext cx="2174923" cy="7175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solidFill>
                <a:schemeClr val="bg1"/>
              </a:solidFill>
            </a:rPr>
            <a:t>Nesreće u rudnicima ugljena</a:t>
          </a:r>
        </a:p>
      </dsp:txBody>
      <dsp:txXfrm>
        <a:off x="4958863" y="1173908"/>
        <a:ext cx="2104869" cy="647478"/>
      </dsp:txXfrm>
    </dsp:sp>
    <dsp:sp modelId="{BABCA28B-C4D9-45A5-A890-9D326D1A610A}">
      <dsp:nvSpPr>
        <dsp:cNvPr id="0" name=""/>
        <dsp:cNvSpPr/>
      </dsp:nvSpPr>
      <dsp:spPr>
        <a:xfrm rot="240000">
          <a:off x="3293275" y="2469916"/>
          <a:ext cx="884207" cy="7478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solidFill>
                <a:schemeClr val="bg1"/>
              </a:solidFill>
            </a:rPr>
            <a:t>Poznata tehnologija</a:t>
          </a:r>
        </a:p>
      </dsp:txBody>
      <dsp:txXfrm>
        <a:off x="3329783" y="2506424"/>
        <a:ext cx="811191" cy="674846"/>
      </dsp:txXfrm>
    </dsp:sp>
    <dsp:sp modelId="{5C59A74E-C70B-4F7B-AA66-EB896E240A85}">
      <dsp:nvSpPr>
        <dsp:cNvPr id="0" name=""/>
        <dsp:cNvSpPr/>
      </dsp:nvSpPr>
      <dsp:spPr>
        <a:xfrm rot="240000">
          <a:off x="2874535" y="1707056"/>
          <a:ext cx="1831065" cy="759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solidFill>
                <a:schemeClr val="bg1"/>
              </a:solidFill>
            </a:rPr>
            <a:t>Jeftin resurs</a:t>
          </a:r>
        </a:p>
      </dsp:txBody>
      <dsp:txXfrm>
        <a:off x="2911592" y="1744113"/>
        <a:ext cx="1756951" cy="684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35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398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41869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7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3839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4845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160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7436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8407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21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18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90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246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8925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8018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446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447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2183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980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27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67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6497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621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923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100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409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7288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196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521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1669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86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880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652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794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30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881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608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13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5C99D2-5AFA-4411-B9C1-708F4D8EDD8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F65E69-290A-4D51-9C51-BB988F2D634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4832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6329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8826A8-7872-425B-BB68-A43CC69B55AA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33D1A9-87E1-4D15-B593-09A6EA8074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06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Tobol%C4%8Dari" TargetMode="External"/><Relationship Id="rId3" Type="http://schemas.openxmlformats.org/officeDocument/2006/relationships/hyperlink" Target="https://hr.wikipedia.org/wiki/Latinski_jezik" TargetMode="External"/><Relationship Id="rId7" Type="http://schemas.openxmlformats.org/officeDocument/2006/relationships/hyperlink" Target="https://hr.wikipedia.org/wiki/Sisavac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r.wikipedia.org/w/index.php?title=Pli%C5%A1&amp;action=edit&amp;redlink=1" TargetMode="External"/><Relationship Id="rId11" Type="http://schemas.openxmlformats.org/officeDocument/2006/relationships/hyperlink" Target="https://hr.wikipedia.org/wiki/Po%C5%BEar" TargetMode="External"/><Relationship Id="rId5" Type="http://schemas.openxmlformats.org/officeDocument/2006/relationships/hyperlink" Target="https://hr.wikipedia.org/wiki/Eukaliptus" TargetMode="External"/><Relationship Id="rId10" Type="http://schemas.openxmlformats.org/officeDocument/2006/relationships/hyperlink" Target="https://hr.wikipedia.org/w/index.php?title=%C5%BDivotni_prostor&amp;action=edit&amp;redlink=1" TargetMode="External"/><Relationship Id="rId4" Type="http://schemas.openxmlformats.org/officeDocument/2006/relationships/hyperlink" Target="https://hr.wikipedia.org/wiki/Australija" TargetMode="External"/><Relationship Id="rId9" Type="http://schemas.openxmlformats.org/officeDocument/2006/relationships/hyperlink" Target="https://hr.wikipedia.org/wiki/Vrst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90069A-6A7E-4C28-89AE-3470782D8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Principi dobre prezentacije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1AB3D22-9302-42BA-8BF0-C37A70439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- Natuknice za izradu PowerPoint prezentacije</a:t>
            </a:r>
          </a:p>
        </p:txBody>
      </p:sp>
    </p:spTree>
    <p:extLst>
      <p:ext uri="{BB962C8B-B14F-4D97-AF65-F5344CB8AC3E}">
        <p14:creationId xmlns:p14="http://schemas.microsoft.com/office/powerpoint/2010/main" val="252412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88DEBA6-2ED2-4FED-8AAB-2F855348DD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2162F0F-A9B7-409A-AD12-ADD441861C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55278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01440AC-E1E4-4F64-827B-6865B7CA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804334"/>
            <a:ext cx="3471333" cy="5249333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Natuknice za izradu prezentacije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07D17E-492A-4B30-88D1-C9122933E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722" y="804334"/>
            <a:ext cx="6271477" cy="5249333"/>
          </a:xfrm>
        </p:spPr>
        <p:txBody>
          <a:bodyPr anchor="ctr">
            <a:normAutofit/>
          </a:bodyPr>
          <a:lstStyle/>
          <a:p>
            <a:r>
              <a:rPr lang="hr-HR" sz="2600" dirty="0"/>
              <a:t>Paziti na pravopis i gramatiku</a:t>
            </a:r>
          </a:p>
          <a:p>
            <a:r>
              <a:rPr lang="hr-HR" sz="2600" dirty="0"/>
              <a:t>Koristiti natuknice i nabrajanja umjesto gotovih rečenica</a:t>
            </a:r>
          </a:p>
          <a:p>
            <a:r>
              <a:rPr lang="hr-HR" sz="2600" dirty="0"/>
              <a:t>Pravilo 5x5</a:t>
            </a:r>
          </a:p>
          <a:p>
            <a:r>
              <a:rPr lang="hr-HR" sz="2600" dirty="0"/>
              <a:t>Kontrast između boje pozadine i boje fonta</a:t>
            </a:r>
          </a:p>
          <a:p>
            <a:r>
              <a:rPr lang="hr-HR" sz="2600" dirty="0"/>
              <a:t>Ne pretjerivati s bojama na slajdu</a:t>
            </a:r>
          </a:p>
          <a:p>
            <a:r>
              <a:rPr lang="hr-HR" sz="2600" dirty="0"/>
              <a:t>Koristiti konzistentan tip fonta</a:t>
            </a:r>
          </a:p>
          <a:p>
            <a:r>
              <a:rPr lang="hr-HR" sz="2600" dirty="0"/>
              <a:t>Paziti na veličinu fonta („Veće je bolje”)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7737776-86A3-4DC5-B8E0-60340BB273EF}"/>
              </a:ext>
            </a:extLst>
          </p:cNvPr>
          <p:cNvSpPr txBox="1"/>
          <p:nvPr/>
        </p:nvSpPr>
        <p:spPr>
          <a:xfrm>
            <a:off x="11251096" y="633453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9/17</a:t>
            </a:r>
          </a:p>
        </p:txBody>
      </p:sp>
    </p:spTree>
    <p:extLst>
      <p:ext uri="{BB962C8B-B14F-4D97-AF65-F5344CB8AC3E}">
        <p14:creationId xmlns:p14="http://schemas.microsoft.com/office/powerpoint/2010/main" val="58210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88DEBA6-2ED2-4FED-8AAB-2F855348DD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2162F0F-A9B7-409A-AD12-ADD441861C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55278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01440AC-E1E4-4F64-827B-6865B7CA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804334"/>
            <a:ext cx="3471333" cy="5249333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Natuknice za izradu prezentacije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07D17E-492A-4B30-88D1-C9122933E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722" y="424070"/>
            <a:ext cx="6586217" cy="6241773"/>
          </a:xfrm>
        </p:spPr>
        <p:txBody>
          <a:bodyPr anchor="ctr">
            <a:normAutofit/>
          </a:bodyPr>
          <a:lstStyle/>
          <a:p>
            <a:r>
              <a:rPr lang="hr-HR" sz="2800" dirty="0"/>
              <a:t>Dobar omjer ilustracija i teksta (poželjno je ispuniti veći dio slajda)</a:t>
            </a:r>
          </a:p>
          <a:p>
            <a:r>
              <a:rPr lang="hr-HR" sz="2800" dirty="0"/>
              <a:t>Koristiti:</a:t>
            </a:r>
          </a:p>
          <a:p>
            <a:pPr marL="0" indent="0">
              <a:buNone/>
            </a:pPr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Odlučiti se za jednu vrstu prijelaza i animacija</a:t>
            </a:r>
          </a:p>
          <a:p>
            <a:r>
              <a:rPr lang="hr-HR" sz="2800" dirty="0"/>
              <a:t>Numerirati prezentaciju</a:t>
            </a:r>
          </a:p>
          <a:p>
            <a:pPr marL="0" indent="0">
              <a:buNone/>
            </a:pPr>
            <a:r>
              <a:rPr lang="hr-HR" sz="2800" dirty="0"/>
              <a:t>  (naslovni slajd se ne numerira)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48B151E2-E98E-4832-9EA9-E1E50A500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316303"/>
              </p:ext>
            </p:extLst>
          </p:nvPr>
        </p:nvGraphicFramePr>
        <p:xfrm>
          <a:off x="7438887" y="1749287"/>
          <a:ext cx="2765287" cy="273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A2318674-F445-4E7B-87E1-FE18E6F15A74}"/>
              </a:ext>
            </a:extLst>
          </p:cNvPr>
          <p:cNvSpPr txBox="1"/>
          <p:nvPr/>
        </p:nvSpPr>
        <p:spPr>
          <a:xfrm>
            <a:off x="11171583" y="6334539"/>
            <a:ext cx="82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10/17</a:t>
            </a:r>
          </a:p>
        </p:txBody>
      </p:sp>
    </p:spTree>
    <p:extLst>
      <p:ext uri="{BB962C8B-B14F-4D97-AF65-F5344CB8AC3E}">
        <p14:creationId xmlns:p14="http://schemas.microsoft.com/office/powerpoint/2010/main" val="1884473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96C8AD-5364-40DE-BBC1-88DB24253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/>
              <a:t>Primjeri dobrih slajdova</a:t>
            </a:r>
          </a:p>
        </p:txBody>
      </p:sp>
    </p:spTree>
    <p:extLst>
      <p:ext uri="{BB962C8B-B14F-4D97-AF65-F5344CB8AC3E}">
        <p14:creationId xmlns:p14="http://schemas.microsoft.com/office/powerpoint/2010/main" val="3404066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E686FF0-3730-4F12-AE18-DB6810C85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5" t="27887" r="14846" b="16907"/>
          <a:stretch/>
        </p:blipFill>
        <p:spPr>
          <a:xfrm>
            <a:off x="0" y="-106017"/>
            <a:ext cx="12351026" cy="696401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24D4B59-A170-4F9D-906B-65F9DDC5B048}"/>
              </a:ext>
            </a:extLst>
          </p:cNvPr>
          <p:cNvSpPr txBox="1"/>
          <p:nvPr/>
        </p:nvSpPr>
        <p:spPr>
          <a:xfrm>
            <a:off x="11171583" y="6334539"/>
            <a:ext cx="82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11/17</a:t>
            </a:r>
          </a:p>
        </p:txBody>
      </p:sp>
    </p:spTree>
    <p:extLst>
      <p:ext uri="{BB962C8B-B14F-4D97-AF65-F5344CB8AC3E}">
        <p14:creationId xmlns:p14="http://schemas.microsoft.com/office/powerpoint/2010/main" val="344931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E7885-80A0-4D51-8DB7-6D266C28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Prednosti umjetne inteligencije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B5FE62-1D56-4BE5-BF4D-DA513B111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/>
              <a:t>Android robot</a:t>
            </a:r>
          </a:p>
        </p:txBody>
      </p:sp>
      <p:pic>
        <p:nvPicPr>
          <p:cNvPr id="8" name="Rezervirano mjesto sadržaja 7" descr="Slika na kojoj se prikazuje na zatvorenom&#10;&#10;Opis je generiran uz visoku pouzdanost">
            <a:extLst>
              <a:ext uri="{FF2B5EF4-FFF2-40B4-BE49-F238E27FC236}">
                <a16:creationId xmlns:a16="http://schemas.microsoft.com/office/drawing/2014/main" id="{313EB2E9-65BD-4AEA-BB6C-4777E1B762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67496"/>
            <a:ext cx="4756150" cy="3143895"/>
          </a:xfrm>
        </p:spPr>
      </p:pic>
      <p:graphicFrame>
        <p:nvGraphicFramePr>
          <p:cNvPr id="9" name="Rezervirano mjesto sadržaja 8">
            <a:extLst>
              <a:ext uri="{FF2B5EF4-FFF2-40B4-BE49-F238E27FC236}">
                <a16:creationId xmlns:a16="http://schemas.microsoft.com/office/drawing/2014/main" id="{7629324A-9687-4DD1-A2D8-FB20B4398DA9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230938" y="2239616"/>
          <a:ext cx="5205688" cy="446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FC8339BD-5F83-4BB2-87A3-AF78B1615945}"/>
              </a:ext>
            </a:extLst>
          </p:cNvPr>
          <p:cNvSpPr txBox="1"/>
          <p:nvPr/>
        </p:nvSpPr>
        <p:spPr>
          <a:xfrm>
            <a:off x="11171583" y="6334539"/>
            <a:ext cx="82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entury Gothic" panose="020B0502020202020204" pitchFamily="34" charset="0"/>
              </a:rPr>
              <a:t>12/17</a:t>
            </a:r>
          </a:p>
        </p:txBody>
      </p:sp>
    </p:spTree>
    <p:extLst>
      <p:ext uri="{BB962C8B-B14F-4D97-AF65-F5344CB8AC3E}">
        <p14:creationId xmlns:p14="http://schemas.microsoft.com/office/powerpoint/2010/main" val="417499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340768"/>
          </a:xfrm>
        </p:spPr>
        <p:txBody>
          <a:bodyPr/>
          <a:lstStyle/>
          <a:p>
            <a:r>
              <a:rPr lang="hr-HR" dirty="0"/>
              <a:t>Morske orgulje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7895" y="1700808"/>
            <a:ext cx="10469217" cy="1756792"/>
          </a:xfrm>
        </p:spPr>
        <p:txBody>
          <a:bodyPr/>
          <a:lstStyle/>
          <a:p>
            <a:r>
              <a:rPr lang="hr-HR" dirty="0"/>
              <a:t>Zvuk</a:t>
            </a:r>
            <a:r>
              <a:rPr lang="hr-HR" dirty="0">
                <a:sym typeface="Wingdings" panose="05000000000000000000" pitchFamily="2" charset="2"/>
              </a:rPr>
              <a:t> energija mora (plima i oseka)</a:t>
            </a:r>
          </a:p>
          <a:p>
            <a:r>
              <a:rPr lang="hr-HR" dirty="0">
                <a:sym typeface="Wingdings" panose="05000000000000000000" pitchFamily="2" charset="2"/>
              </a:rPr>
              <a:t>Moderna ikona grada</a:t>
            </a:r>
          </a:p>
          <a:p>
            <a:r>
              <a:rPr lang="hr-HR" dirty="0">
                <a:sym typeface="Wingdings" panose="05000000000000000000" pitchFamily="2" charset="2"/>
              </a:rPr>
              <a:t>„Morska glazba”  strujanje i prolazak valova kroz glazbene cijevi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1046953384"/>
              </p:ext>
            </p:extLst>
          </p:nvPr>
        </p:nvGraphicFramePr>
        <p:xfrm>
          <a:off x="1150910" y="3419061"/>
          <a:ext cx="3951177" cy="279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9F30D6FF-96CA-4483-8645-C7F7E83C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402386"/>
            <a:ext cx="4181940" cy="2776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2C31535-204A-4811-9FC3-99DD01C3D734}"/>
              </a:ext>
            </a:extLst>
          </p:cNvPr>
          <p:cNvSpPr txBox="1"/>
          <p:nvPr/>
        </p:nvSpPr>
        <p:spPr>
          <a:xfrm>
            <a:off x="11370367" y="6347791"/>
            <a:ext cx="82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13/17</a:t>
            </a:r>
          </a:p>
        </p:txBody>
      </p:sp>
    </p:spTree>
    <p:extLst>
      <p:ext uri="{BB962C8B-B14F-4D97-AF65-F5344CB8AC3E}">
        <p14:creationId xmlns:p14="http://schemas.microsoft.com/office/powerpoint/2010/main" val="318543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96C8AD-5364-40DE-BBC1-88DB24253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/>
              <a:t>Primjeri </a:t>
            </a:r>
            <a:r>
              <a:rPr lang="hr-HR" sz="5400" dirty="0" err="1"/>
              <a:t>LOŠih</a:t>
            </a:r>
            <a:r>
              <a:rPr lang="hr-HR" sz="5400" dirty="0"/>
              <a:t> slajdova</a:t>
            </a:r>
          </a:p>
        </p:txBody>
      </p:sp>
    </p:spTree>
    <p:extLst>
      <p:ext uri="{BB962C8B-B14F-4D97-AF65-F5344CB8AC3E}">
        <p14:creationId xmlns:p14="http://schemas.microsoft.com/office/powerpoint/2010/main" val="89139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9EB5CC-F5AB-4504-87C0-DC8690E5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Slikovni rezultat za koala">
            <a:extLst>
              <a:ext uri="{FF2B5EF4-FFF2-40B4-BE49-F238E27FC236}">
                <a16:creationId xmlns:a16="http://schemas.microsoft.com/office/drawing/2014/main" id="{6DA9A59D-F36B-407C-900F-CCA4084BF27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65" y="1552658"/>
            <a:ext cx="5622791" cy="562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966E82D-48CE-4152-9F37-F72F6661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2254" y="2105284"/>
            <a:ext cx="4055974" cy="3479590"/>
          </a:xfrm>
        </p:spPr>
        <p:txBody>
          <a:bodyPr>
            <a:normAutofit/>
          </a:bodyPr>
          <a:lstStyle/>
          <a:p>
            <a:r>
              <a:rPr lang="hr-HR" b="1" dirty="0"/>
              <a:t>Koala</a:t>
            </a:r>
            <a:r>
              <a:rPr lang="hr-HR" dirty="0"/>
              <a:t> (</a:t>
            </a:r>
            <a:r>
              <a:rPr lang="hr-HR" dirty="0">
                <a:hlinkClick r:id="rId3" tooltip="Latinski jezik"/>
              </a:rPr>
              <a:t>lat</a:t>
            </a:r>
            <a:r>
              <a:rPr lang="hr-HR" dirty="0"/>
              <a:t>. </a:t>
            </a:r>
            <a:r>
              <a:rPr lang="hr-HR" i="1" dirty="0" err="1"/>
              <a:t>Phascolarctos</a:t>
            </a:r>
            <a:r>
              <a:rPr lang="hr-HR" i="1" dirty="0"/>
              <a:t> </a:t>
            </a:r>
            <a:r>
              <a:rPr lang="hr-HR" i="1" dirty="0" err="1"/>
              <a:t>cinereus</a:t>
            </a:r>
            <a:r>
              <a:rPr lang="hr-HR" dirty="0"/>
              <a:t>) ili </a:t>
            </a:r>
            <a:r>
              <a:rPr lang="hr-HR" b="1" dirty="0" err="1"/>
              <a:t>crnonosi</a:t>
            </a:r>
            <a:r>
              <a:rPr lang="hr-HR" b="1" dirty="0"/>
              <a:t> </a:t>
            </a:r>
            <a:r>
              <a:rPr lang="hr-HR" b="1" dirty="0" err="1"/>
              <a:t>medvjedak</a:t>
            </a:r>
            <a:r>
              <a:rPr lang="hr-HR" dirty="0"/>
              <a:t> je sisavac tobolčar koji živi u </a:t>
            </a:r>
            <a:r>
              <a:rPr lang="hr-HR" dirty="0">
                <a:hlinkClick r:id="rId4" tooltip="Australija"/>
              </a:rPr>
              <a:t>Australiji</a:t>
            </a:r>
            <a:r>
              <a:rPr lang="hr-HR" dirty="0"/>
              <a:t> visoko u krošnjama </a:t>
            </a:r>
            <a:r>
              <a:rPr lang="hr-HR" dirty="0" err="1">
                <a:hlinkClick r:id="rId5" tooltip="Eukaliptus"/>
              </a:rPr>
              <a:t>eukaliptusovog</a:t>
            </a:r>
            <a:r>
              <a:rPr lang="hr-HR" dirty="0" err="1"/>
              <a:t>drveća</a:t>
            </a:r>
            <a:r>
              <a:rPr lang="hr-HR" dirty="0"/>
              <a:t>. Iako koala izgleda kao maleni </a:t>
            </a:r>
            <a:r>
              <a:rPr lang="hr-HR" dirty="0">
                <a:hlinkClick r:id="rId6" tooltip="Pliš (stranica ne postoji)"/>
              </a:rPr>
              <a:t>plišani</a:t>
            </a:r>
            <a:r>
              <a:rPr lang="hr-HR" dirty="0"/>
              <a:t> medvjed te se ponekad naziva i </a:t>
            </a:r>
            <a:r>
              <a:rPr lang="hr-HR" i="1" dirty="0"/>
              <a:t>koala medvjedić</a:t>
            </a:r>
            <a:r>
              <a:rPr lang="hr-HR" dirty="0"/>
              <a:t>, on u stvari nije nikakav medvjed, već </a:t>
            </a:r>
            <a:r>
              <a:rPr lang="hr-HR" dirty="0">
                <a:hlinkClick r:id="rId7" tooltip="Sisavac"/>
              </a:rPr>
              <a:t>sisavac</a:t>
            </a:r>
            <a:r>
              <a:rPr lang="hr-HR" dirty="0"/>
              <a:t> </a:t>
            </a:r>
            <a:r>
              <a:rPr lang="hr-HR" dirty="0">
                <a:hlinkClick r:id="rId8" tooltip="Tobolčari"/>
              </a:rPr>
              <a:t>tobolčar</a:t>
            </a:r>
            <a:r>
              <a:rPr lang="hr-HR" dirty="0"/>
              <a:t>. Unatoč zakonskoj zaštiti, ipak je vrlo ugrožena </a:t>
            </a:r>
            <a:r>
              <a:rPr lang="hr-HR" dirty="0">
                <a:hlinkClick r:id="rId9" tooltip="Vrsta"/>
              </a:rPr>
              <a:t>vrsta</a:t>
            </a:r>
            <a:r>
              <a:rPr lang="hr-HR" dirty="0"/>
              <a:t> jer neprestano gubi </a:t>
            </a:r>
            <a:r>
              <a:rPr lang="hr-HR" dirty="0">
                <a:hlinkClick r:id="rId10" tooltip="Životni prostor (stranica ne postoji)"/>
              </a:rPr>
              <a:t>životni prostor</a:t>
            </a:r>
            <a:r>
              <a:rPr lang="hr-HR" dirty="0"/>
              <a:t> zbog čestih </a:t>
            </a:r>
            <a:r>
              <a:rPr lang="hr-HR" dirty="0">
                <a:hlinkClick r:id="rId11" tooltip="Požar"/>
              </a:rPr>
              <a:t>požara</a:t>
            </a:r>
            <a:r>
              <a:rPr lang="hr-HR" dirty="0"/>
              <a:t> kao i zbog širenja ljudskih naselja i gradnje prometnica unutar područja koja nastanjuje koala.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A04C4AC-7BB4-4BF2-B587-565B0F176A2F}"/>
              </a:ext>
            </a:extLst>
          </p:cNvPr>
          <p:cNvSpPr txBox="1"/>
          <p:nvPr/>
        </p:nvSpPr>
        <p:spPr>
          <a:xfrm>
            <a:off x="11171583" y="6334539"/>
            <a:ext cx="82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14/17</a:t>
            </a:r>
          </a:p>
        </p:txBody>
      </p:sp>
    </p:spTree>
    <p:extLst>
      <p:ext uri="{BB962C8B-B14F-4D97-AF65-F5344CB8AC3E}">
        <p14:creationId xmlns:p14="http://schemas.microsoft.com/office/powerpoint/2010/main" val="372801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745EA9F5-84E2-433F-BC6E-D4FA01147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30" name="Picture 6" descr="Povezana slika">
            <a:extLst>
              <a:ext uri="{FF2B5EF4-FFF2-40B4-BE49-F238E27FC236}">
                <a16:creationId xmlns:a16="http://schemas.microsoft.com/office/drawing/2014/main" id="{BE22B5BC-7E94-43F2-AEC3-94442E20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38"/>
            <a:ext cx="12192000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3428252-858D-4FB9-B333-4A625AC3E49A}"/>
              </a:ext>
            </a:extLst>
          </p:cNvPr>
          <p:cNvSpPr txBox="1"/>
          <p:nvPr/>
        </p:nvSpPr>
        <p:spPr>
          <a:xfrm>
            <a:off x="140676" y="1519310"/>
            <a:ext cx="39811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Toskana (tal.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Toscana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) je regija u središnjoj Italiji.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Graniči s regijama Lacij (na jugu), Umbrija (na istoku),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Emilia-Romagna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i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Ligurija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(na sjeveru), dok se zapadno od regije nalazi Tirensko more.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Toskana slovi kao jedan od najljepših dijelova Italije, a ima i oko 120 zaštićenih područja prirode.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Poznata turistička odredišta u Toskani su Firenca,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Pisa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Lucca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Cortona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Maremma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(u pokrajini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Grosseto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),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Crete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Senesi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Lunigiana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Garfagnana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i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Siena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DD4E09E-E53B-45C1-A518-9B9B0C7003F3}"/>
              </a:ext>
            </a:extLst>
          </p:cNvPr>
          <p:cNvSpPr txBox="1"/>
          <p:nvPr/>
        </p:nvSpPr>
        <p:spPr>
          <a:xfrm>
            <a:off x="11171583" y="6334539"/>
            <a:ext cx="82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entury Gothic" panose="020B0502020202020204" pitchFamily="34" charset="0"/>
              </a:rPr>
              <a:t>15/17</a:t>
            </a:r>
          </a:p>
        </p:txBody>
      </p:sp>
    </p:spTree>
    <p:extLst>
      <p:ext uri="{BB962C8B-B14F-4D97-AF65-F5344CB8AC3E}">
        <p14:creationId xmlns:p14="http://schemas.microsoft.com/office/powerpoint/2010/main" val="343472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70DC0A-B11F-463C-9538-CD708301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Termoelekrane</a:t>
            </a:r>
            <a:r>
              <a:rPr lang="hr-HR" dirty="0"/>
              <a:t> na </a:t>
            </a:r>
            <a:r>
              <a:rPr lang="hr-HR" dirty="0" err="1"/>
              <a:t>ughljen</a:t>
            </a:r>
            <a:endParaRPr lang="hr-HR" cap="none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C9F0B548-66F8-4892-BAC4-493848FA6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79480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AB7A5B6A-4D2F-48C7-83D7-1EAF34E2B491}"/>
              </a:ext>
            </a:extLst>
          </p:cNvPr>
          <p:cNvSpPr txBox="1"/>
          <p:nvPr/>
        </p:nvSpPr>
        <p:spPr>
          <a:xfrm>
            <a:off x="11171583" y="6334539"/>
            <a:ext cx="82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entury Gothic" panose="020B0502020202020204" pitchFamily="34" charset="0"/>
              </a:rPr>
              <a:t>16/17</a:t>
            </a:r>
          </a:p>
        </p:txBody>
      </p:sp>
    </p:spTree>
    <p:extLst>
      <p:ext uri="{BB962C8B-B14F-4D97-AF65-F5344CB8AC3E}">
        <p14:creationId xmlns:p14="http://schemas.microsoft.com/office/powerpoint/2010/main" val="150699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EBBFD1-5CF5-429A-B9D1-B7BFC1BC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prezentacije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CDE740-9C1A-4ED8-8532-E4B0E103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4" y="2194560"/>
            <a:ext cx="10684565" cy="4024125"/>
          </a:xfrm>
        </p:spPr>
        <p:txBody>
          <a:bodyPr/>
          <a:lstStyle/>
          <a:p>
            <a:r>
              <a:rPr lang="hr-HR" sz="2400" dirty="0"/>
              <a:t>Edukativna</a:t>
            </a:r>
          </a:p>
          <a:p>
            <a:r>
              <a:rPr lang="hr-HR" sz="2400" dirty="0"/>
              <a:t>Znanstvena</a:t>
            </a:r>
          </a:p>
          <a:p>
            <a:r>
              <a:rPr lang="hr-HR" sz="2400" dirty="0"/>
              <a:t>Stručna</a:t>
            </a:r>
          </a:p>
          <a:p>
            <a:r>
              <a:rPr lang="hr-HR" sz="2400" dirty="0"/>
              <a:t>Promotivna</a:t>
            </a:r>
          </a:p>
          <a:p>
            <a:r>
              <a:rPr lang="hr-HR" sz="2400" dirty="0"/>
              <a:t>Zabavna</a:t>
            </a:r>
          </a:p>
          <a:p>
            <a:r>
              <a:rPr lang="hr-HR" sz="2400" dirty="0"/>
              <a:t>Itd.</a:t>
            </a:r>
          </a:p>
          <a:p>
            <a:endParaRPr lang="hr-HR" dirty="0"/>
          </a:p>
          <a:p>
            <a:r>
              <a:rPr lang="hr-HR" sz="2400" dirty="0"/>
              <a:t>Prezentaciju prilagođavamo s obzirom na tip (vrstu) prezentacije</a:t>
            </a:r>
          </a:p>
        </p:txBody>
      </p:sp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260AC611-AB14-4A86-A51A-750671016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31" y="2101795"/>
            <a:ext cx="5180992" cy="2653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D488D10-D96C-440F-B25A-5D62F6CCB8E7}"/>
              </a:ext>
            </a:extLst>
          </p:cNvPr>
          <p:cNvSpPr txBox="1"/>
          <p:nvPr/>
        </p:nvSpPr>
        <p:spPr>
          <a:xfrm>
            <a:off x="11251096" y="633453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1/17</a:t>
            </a:r>
          </a:p>
        </p:txBody>
      </p:sp>
    </p:spTree>
    <p:extLst>
      <p:ext uri="{BB962C8B-B14F-4D97-AF65-F5344CB8AC3E}">
        <p14:creationId xmlns:p14="http://schemas.microsoft.com/office/powerpoint/2010/main" val="68789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342B1AF-1262-46DA-BE69-C40E9391C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9478" y="2478157"/>
            <a:ext cx="3009859" cy="300985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0414009-129F-4EE3-9AC3-D30A3C08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hr-HR" dirty="0"/>
              <a:t>ZAPAMTITE!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7EBB3A-6B72-4956-8B13-BD8FF4D2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2053884"/>
            <a:ext cx="7207711" cy="4164802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Prezentacija nije literatura iz koje se uči!</a:t>
            </a:r>
          </a:p>
          <a:p>
            <a:r>
              <a:rPr lang="hr-HR" sz="2800" dirty="0"/>
              <a:t>Prezentacija je podsjetnik prilikom predavanja!</a:t>
            </a:r>
          </a:p>
          <a:p>
            <a:r>
              <a:rPr lang="hr-HR" sz="2800" dirty="0"/>
              <a:t>Izbjegavajte puno teksta i sitne slike!</a:t>
            </a:r>
          </a:p>
          <a:p>
            <a:r>
              <a:rPr lang="hr-HR" sz="2800" dirty="0"/>
              <a:t>Potrudite se da prezentacija bude kreativna, maštovita i zanimljiva! </a:t>
            </a:r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r>
              <a:rPr lang="hr-HR" sz="2800" b="1" dirty="0"/>
              <a:t>Kvalitetna prezentacija je pola puta do uspjeha!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6FD5B30-2F37-422C-A717-EA90241428D7}"/>
              </a:ext>
            </a:extLst>
          </p:cNvPr>
          <p:cNvSpPr txBox="1"/>
          <p:nvPr/>
        </p:nvSpPr>
        <p:spPr>
          <a:xfrm>
            <a:off x="11171583" y="6334539"/>
            <a:ext cx="82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17/17</a:t>
            </a:r>
          </a:p>
        </p:txBody>
      </p:sp>
    </p:spTree>
    <p:extLst>
      <p:ext uri="{BB962C8B-B14F-4D97-AF65-F5344CB8AC3E}">
        <p14:creationId xmlns:p14="http://schemas.microsoft.com/office/powerpoint/2010/main" val="214720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vezana slika">
            <a:extLst>
              <a:ext uri="{FF2B5EF4-FFF2-40B4-BE49-F238E27FC236}">
                <a16:creationId xmlns:a16="http://schemas.microsoft.com/office/drawing/2014/main" id="{4203EEAB-5264-4BE6-ACD8-FA421C105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1782" b="-4"/>
          <a:stretch/>
        </p:blipFill>
        <p:spPr bwMode="auto">
          <a:xfrm>
            <a:off x="630705" y="4173926"/>
            <a:ext cx="3577880" cy="24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prezentacija">
            <a:extLst>
              <a:ext uri="{FF2B5EF4-FFF2-40B4-BE49-F238E27FC236}">
                <a16:creationId xmlns:a16="http://schemas.microsoft.com/office/drawing/2014/main" id="{9EDA20E4-2421-4A74-87C0-010AD90CA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r="3" b="3"/>
          <a:stretch/>
        </p:blipFill>
        <p:spPr bwMode="auto">
          <a:xfrm>
            <a:off x="630705" y="1512786"/>
            <a:ext cx="3577880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19AF70A-25E6-4CC2-A9DB-177A8E84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r>
              <a:rPr lang="hr-HR" dirty="0"/>
              <a:t>Na što treba paziti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593571-8162-4C6C-8A46-F093F168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2194560"/>
            <a:ext cx="6832600" cy="4024125"/>
          </a:xfrm>
        </p:spPr>
        <p:txBody>
          <a:bodyPr>
            <a:normAutofit/>
          </a:bodyPr>
          <a:lstStyle/>
          <a:p>
            <a:r>
              <a:rPr lang="hr-HR" sz="2400" dirty="0"/>
              <a:t>Vremensko ograničenje</a:t>
            </a:r>
          </a:p>
          <a:p>
            <a:r>
              <a:rPr lang="hr-HR" sz="2400" dirty="0"/>
              <a:t>Prostorni i materijalni uvjeti</a:t>
            </a:r>
          </a:p>
          <a:p>
            <a:r>
              <a:rPr lang="hr-HR" sz="2400" dirty="0"/>
              <a:t>Kakva je publika kojoj prenosimo poruku (laici, stručnjaci, mješovita)?</a:t>
            </a:r>
          </a:p>
          <a:p>
            <a:endParaRPr lang="hr-HR" sz="2400" dirty="0"/>
          </a:p>
          <a:p>
            <a:r>
              <a:rPr lang="hr-HR" sz="2800" dirty="0"/>
              <a:t>Prezentaciju treba prilagoditi ciljanoj publici!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ACF73A7-F83B-423C-8B5C-8BAEC4ED6008}"/>
              </a:ext>
            </a:extLst>
          </p:cNvPr>
          <p:cNvSpPr txBox="1"/>
          <p:nvPr/>
        </p:nvSpPr>
        <p:spPr>
          <a:xfrm>
            <a:off x="11251096" y="633453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2/17</a:t>
            </a:r>
          </a:p>
        </p:txBody>
      </p:sp>
    </p:spTree>
    <p:extLst>
      <p:ext uri="{BB962C8B-B14F-4D97-AF65-F5344CB8AC3E}">
        <p14:creationId xmlns:p14="http://schemas.microsoft.com/office/powerpoint/2010/main" val="24751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FA2A6C-FB33-483D-BBD6-E461DDE2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hr-HR"/>
              <a:t>ORGANIZACIJA PREZENTACIJE</a:t>
            </a:r>
            <a:endParaRPr lang="hr-HR" dirty="0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CC158797-4D25-4D3A-9ED3-DD63CE917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905922"/>
              </p:ext>
            </p:extLst>
          </p:nvPr>
        </p:nvGraphicFramePr>
        <p:xfrm>
          <a:off x="918815" y="1815548"/>
          <a:ext cx="10517812" cy="560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BBA19E3D-4341-4781-91ED-6E5AA306198C}"/>
              </a:ext>
            </a:extLst>
          </p:cNvPr>
          <p:cNvSpPr txBox="1"/>
          <p:nvPr/>
        </p:nvSpPr>
        <p:spPr>
          <a:xfrm>
            <a:off x="11251096" y="633453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3/17</a:t>
            </a:r>
          </a:p>
        </p:txBody>
      </p:sp>
    </p:spTree>
    <p:extLst>
      <p:ext uri="{BB962C8B-B14F-4D97-AF65-F5344CB8AC3E}">
        <p14:creationId xmlns:p14="http://schemas.microsoft.com/office/powerpoint/2010/main" val="351365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FE944-8FD0-470A-8118-938E1741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Naslovni slajd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23EEF6-0B5D-484E-9AEF-C4A1E211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1916263"/>
            <a:ext cx="5396948" cy="46965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r-HR" sz="2800" dirty="0"/>
              <a:t>Naslovni slajd treba sadržavati:</a:t>
            </a:r>
          </a:p>
          <a:p>
            <a:pPr lvl="1">
              <a:lnSpc>
                <a:spcPct val="150000"/>
              </a:lnSpc>
            </a:pPr>
            <a:r>
              <a:rPr lang="hr-HR" sz="2800" dirty="0"/>
              <a:t>Sažet i jasan </a:t>
            </a:r>
            <a:r>
              <a:rPr lang="hr-HR" sz="2800" b="1" dirty="0"/>
              <a:t>naslov prezentacije</a:t>
            </a:r>
          </a:p>
          <a:p>
            <a:pPr lvl="1">
              <a:lnSpc>
                <a:spcPct val="150000"/>
              </a:lnSpc>
            </a:pPr>
            <a:r>
              <a:rPr lang="hr-HR" sz="2800" b="1" dirty="0"/>
              <a:t>Ime i prezime autora </a:t>
            </a:r>
            <a:r>
              <a:rPr lang="hr-HR" sz="2800" dirty="0"/>
              <a:t>prezentacije (diskretno)</a:t>
            </a:r>
          </a:p>
          <a:p>
            <a:pPr lvl="1">
              <a:lnSpc>
                <a:spcPct val="150000"/>
              </a:lnSpc>
            </a:pPr>
            <a:r>
              <a:rPr lang="hr-HR" sz="2800" b="1" dirty="0"/>
              <a:t>Organizacija</a:t>
            </a:r>
            <a:r>
              <a:rPr lang="hr-HR" sz="2800" dirty="0"/>
              <a:t> (npr. Institut Ruđera Boškovića, Razvojna Agencija Zadarske županije…)</a:t>
            </a:r>
          </a:p>
          <a:p>
            <a:pPr lvl="1">
              <a:lnSpc>
                <a:spcPct val="150000"/>
              </a:lnSpc>
            </a:pPr>
            <a:r>
              <a:rPr lang="hr-HR" sz="2800" b="1" dirty="0"/>
              <a:t>Datum</a:t>
            </a:r>
            <a:r>
              <a:rPr lang="hr-HR" sz="2800" dirty="0"/>
              <a:t> (npr. ožujak, 2019.)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270A59E-3DE4-4224-9BA4-93A03CFFC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72" t="22982" r="15444" b="11092"/>
          <a:stretch/>
        </p:blipFill>
        <p:spPr>
          <a:xfrm>
            <a:off x="6374297" y="2266122"/>
            <a:ext cx="5366224" cy="3670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9A5FA47-34BB-4558-91EF-0C9CBF4EF4CD}"/>
              </a:ext>
            </a:extLst>
          </p:cNvPr>
          <p:cNvSpPr txBox="1"/>
          <p:nvPr/>
        </p:nvSpPr>
        <p:spPr>
          <a:xfrm>
            <a:off x="11251096" y="633453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4/17</a:t>
            </a:r>
          </a:p>
        </p:txBody>
      </p:sp>
    </p:spTree>
    <p:extLst>
      <p:ext uri="{BB962C8B-B14F-4D97-AF65-F5344CB8AC3E}">
        <p14:creationId xmlns:p14="http://schemas.microsoft.com/office/powerpoint/2010/main" val="354619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FE944-8FD0-470A-8118-938E1741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23EEF6-0B5D-484E-9AEF-C4A1E211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287" y="2133600"/>
            <a:ext cx="6642652" cy="4412973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Uvodni slajdovi mogu sadržavati:</a:t>
            </a:r>
          </a:p>
          <a:p>
            <a:pPr lvl="1">
              <a:lnSpc>
                <a:spcPct val="150000"/>
              </a:lnSpc>
            </a:pPr>
            <a:r>
              <a:rPr lang="hr-HR" sz="2400" dirty="0"/>
              <a:t>Pregled sadržaja prezentacije</a:t>
            </a:r>
          </a:p>
          <a:p>
            <a:pPr lvl="1">
              <a:lnSpc>
                <a:spcPct val="150000"/>
              </a:lnSpc>
            </a:pPr>
            <a:r>
              <a:rPr lang="hr-HR" sz="2400" dirty="0"/>
              <a:t>Kratka statistika bitnih činjenica u području</a:t>
            </a:r>
          </a:p>
          <a:p>
            <a:pPr lvl="1">
              <a:lnSpc>
                <a:spcPct val="150000"/>
              </a:lnSpc>
            </a:pPr>
            <a:r>
              <a:rPr lang="hr-HR" sz="2400" dirty="0"/>
              <a:t>Interesantne stvari vezane uz temu (kako bi se zaintrigirala publika)</a:t>
            </a:r>
          </a:p>
          <a:p>
            <a:pPr lvl="1">
              <a:lnSpc>
                <a:spcPct val="150000"/>
              </a:lnSpc>
            </a:pPr>
            <a:r>
              <a:rPr lang="hr-HR" sz="2400" dirty="0"/>
              <a:t>Pitanja za razmišljanje (odgovori u nastavku prezentacije)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B1A844DC-D7EE-4F52-9D44-247BE6C21E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062875"/>
              </p:ext>
            </p:extLst>
          </p:nvPr>
        </p:nvGraphicFramePr>
        <p:xfrm>
          <a:off x="189949" y="1974574"/>
          <a:ext cx="5336208" cy="438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8D03B6BE-F6FF-4259-B51E-53F8BC9F4019}"/>
              </a:ext>
            </a:extLst>
          </p:cNvPr>
          <p:cNvSpPr txBox="1"/>
          <p:nvPr/>
        </p:nvSpPr>
        <p:spPr>
          <a:xfrm>
            <a:off x="11251096" y="633453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5/17</a:t>
            </a:r>
          </a:p>
        </p:txBody>
      </p:sp>
    </p:spTree>
    <p:extLst>
      <p:ext uri="{BB962C8B-B14F-4D97-AF65-F5344CB8AC3E}">
        <p14:creationId xmlns:p14="http://schemas.microsoft.com/office/powerpoint/2010/main" val="415908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FA2A6C-FB33-483D-BBD6-E461DDE2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hr-HR" dirty="0"/>
              <a:t>sadržaj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0DAF9EA-2F1C-411A-AB31-2D5FB77CD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527140"/>
              </p:ext>
            </p:extLst>
          </p:nvPr>
        </p:nvGraphicFramePr>
        <p:xfrm>
          <a:off x="685800" y="1961322"/>
          <a:ext cx="10820400" cy="400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D1F35AAE-E5D7-4A5C-B315-4911884717E5}"/>
              </a:ext>
            </a:extLst>
          </p:cNvPr>
          <p:cNvSpPr txBox="1"/>
          <p:nvPr/>
        </p:nvSpPr>
        <p:spPr>
          <a:xfrm>
            <a:off x="11251096" y="633453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6/17</a:t>
            </a:r>
          </a:p>
        </p:txBody>
      </p:sp>
    </p:spTree>
    <p:extLst>
      <p:ext uri="{BB962C8B-B14F-4D97-AF65-F5344CB8AC3E}">
        <p14:creationId xmlns:p14="http://schemas.microsoft.com/office/powerpoint/2010/main" val="29313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FA2A6C-FB33-483D-BBD6-E461DDE2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7B4B77-05F8-43D9-B4C3-F8C0B0369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67" y="1948070"/>
            <a:ext cx="6469559" cy="3736043"/>
          </a:xfrm>
        </p:spPr>
        <p:txBody>
          <a:bodyPr>
            <a:normAutofit/>
          </a:bodyPr>
          <a:lstStyle/>
          <a:p>
            <a:r>
              <a:rPr lang="hr-HR" sz="2800" dirty="0"/>
              <a:t>IDEJE:</a:t>
            </a:r>
          </a:p>
          <a:p>
            <a:pPr lvl="1">
              <a:lnSpc>
                <a:spcPct val="150000"/>
              </a:lnSpc>
            </a:pPr>
            <a:r>
              <a:rPr lang="hr-HR" sz="2600" dirty="0"/>
              <a:t>Sažetak, izdvajanje najbitnijih stvari</a:t>
            </a:r>
          </a:p>
          <a:p>
            <a:pPr lvl="1">
              <a:lnSpc>
                <a:spcPct val="150000"/>
              </a:lnSpc>
            </a:pPr>
            <a:r>
              <a:rPr lang="hr-HR" sz="2600" dirty="0"/>
              <a:t>Rekapitulacija tj. ponavljanje</a:t>
            </a:r>
          </a:p>
          <a:p>
            <a:pPr lvl="1">
              <a:lnSpc>
                <a:spcPct val="150000"/>
              </a:lnSpc>
            </a:pPr>
            <a:r>
              <a:rPr lang="hr-HR" sz="2600" dirty="0"/>
              <a:t>Zanimljivosti</a:t>
            </a:r>
          </a:p>
          <a:p>
            <a:pPr lvl="1">
              <a:lnSpc>
                <a:spcPct val="150000"/>
              </a:lnSpc>
            </a:pPr>
            <a:r>
              <a:rPr lang="hr-HR" sz="2600" dirty="0"/>
              <a:t>Osobni osvrt autora na temu (istraživačka prezentacija)</a:t>
            </a:r>
          </a:p>
        </p:txBody>
      </p:sp>
      <p:pic>
        <p:nvPicPr>
          <p:cNvPr id="1026" name="Picture 2" descr="Slikovni rezultat za zakljuÄak prezentacije">
            <a:extLst>
              <a:ext uri="{FF2B5EF4-FFF2-40B4-BE49-F238E27FC236}">
                <a16:creationId xmlns:a16="http://schemas.microsoft.com/office/drawing/2014/main" id="{AE9E01BF-66F5-44B1-B4F8-E2B68F30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27" y="2169546"/>
            <a:ext cx="3518731" cy="30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EA3735B-B1F1-4454-9A8C-1B5EC00FC61F}"/>
              </a:ext>
            </a:extLst>
          </p:cNvPr>
          <p:cNvSpPr txBox="1"/>
          <p:nvPr/>
        </p:nvSpPr>
        <p:spPr>
          <a:xfrm>
            <a:off x="3123028" y="5697415"/>
            <a:ext cx="616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ZAVRŠITE PREZENTACIJU EFEKTNO!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1C99EC2-0CAF-41B4-BB9E-1F525E8A5521}"/>
              </a:ext>
            </a:extLst>
          </p:cNvPr>
          <p:cNvSpPr txBox="1"/>
          <p:nvPr/>
        </p:nvSpPr>
        <p:spPr>
          <a:xfrm>
            <a:off x="11251096" y="633453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7/17</a:t>
            </a:r>
          </a:p>
        </p:txBody>
      </p:sp>
    </p:spTree>
    <p:extLst>
      <p:ext uri="{BB962C8B-B14F-4D97-AF65-F5344CB8AC3E}">
        <p14:creationId xmlns:p14="http://schemas.microsoft.com/office/powerpoint/2010/main" val="341852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FADFB3-3D44-49A8-AE3B-A87C61607F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912AE0-CAD9-4F8F-A2A2-BDF07D4EDD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D7C2DEF-63C5-495B-BBE5-720E5D12B4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21E403-0B61-4473-BE57-AB0F163796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2714971-25BE-453D-B755-2FCC1D445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11" t="27452" r="28134" b="13813"/>
          <a:stretch/>
        </p:blipFill>
        <p:spPr>
          <a:xfrm>
            <a:off x="4759087" y="1097281"/>
            <a:ext cx="7180297" cy="510657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33234AC-BF31-4A42-9EAE-B109C47C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3" y="1448973"/>
            <a:ext cx="3696153" cy="2622297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TIJEK </a:t>
            </a:r>
            <a:r>
              <a:rPr lang="en-US" sz="4100" dirty="0" err="1"/>
              <a:t>prezentacije</a:t>
            </a:r>
            <a:endParaRPr lang="en-US" sz="41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5420FCC-944A-46A4-B467-1ECD8973384E}"/>
              </a:ext>
            </a:extLst>
          </p:cNvPr>
          <p:cNvSpPr txBox="1"/>
          <p:nvPr/>
        </p:nvSpPr>
        <p:spPr>
          <a:xfrm>
            <a:off x="11251096" y="633453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8/17</a:t>
            </a:r>
          </a:p>
        </p:txBody>
      </p:sp>
    </p:spTree>
    <p:extLst>
      <p:ext uri="{BB962C8B-B14F-4D97-AF65-F5344CB8AC3E}">
        <p14:creationId xmlns:p14="http://schemas.microsoft.com/office/powerpoint/2010/main" val="712189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sparavanj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aglašeno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aglaše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aglašen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Glavni događaj">
  <a:themeElements>
    <a:clrScheme name="Glavni događaj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173</TotalTime>
  <Words>499</Words>
  <Application>Microsoft Office PowerPoint</Application>
  <PresentationFormat>Široki zaslon</PresentationFormat>
  <Paragraphs>132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20</vt:i4>
      </vt:variant>
    </vt:vector>
  </HeadingPairs>
  <TitlesOfParts>
    <vt:vector size="31" baseType="lpstr">
      <vt:lpstr>Arial</vt:lpstr>
      <vt:lpstr>Century Gothic</vt:lpstr>
      <vt:lpstr>Corbel</vt:lpstr>
      <vt:lpstr>Courier New</vt:lpstr>
      <vt:lpstr>Impact</vt:lpstr>
      <vt:lpstr>Palatino Linotype</vt:lpstr>
      <vt:lpstr>Wingdings</vt:lpstr>
      <vt:lpstr>Isparavanje</vt:lpstr>
      <vt:lpstr>Izvršno</vt:lpstr>
      <vt:lpstr>Naglašeno</vt:lpstr>
      <vt:lpstr>Glavni događaj</vt:lpstr>
      <vt:lpstr>Principi dobre prezentacije</vt:lpstr>
      <vt:lpstr>Vrste prezentacije</vt:lpstr>
      <vt:lpstr>Na što treba paziti</vt:lpstr>
      <vt:lpstr>ORGANIZACIJA PREZENTACIJE</vt:lpstr>
      <vt:lpstr>Naslovni slajd</vt:lpstr>
      <vt:lpstr>UVOD</vt:lpstr>
      <vt:lpstr>sadržaj</vt:lpstr>
      <vt:lpstr>zaključak</vt:lpstr>
      <vt:lpstr>TIJEK prezentacije</vt:lpstr>
      <vt:lpstr>Natuknice za izradu prezentacije</vt:lpstr>
      <vt:lpstr>Natuknice za izradu prezentacije</vt:lpstr>
      <vt:lpstr>Primjeri dobrih slajdova</vt:lpstr>
      <vt:lpstr>PowerPoint prezentacija</vt:lpstr>
      <vt:lpstr>Prednosti umjetne inteligencije</vt:lpstr>
      <vt:lpstr>Morske orgulje</vt:lpstr>
      <vt:lpstr>Primjeri LOŠih slajdova</vt:lpstr>
      <vt:lpstr>PowerPoint prezentacija</vt:lpstr>
      <vt:lpstr>PowerPoint prezentacija</vt:lpstr>
      <vt:lpstr>Termoelekrane na ughljen</vt:lpstr>
      <vt:lpstr>ZAPAMTITE!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 dobre prezentacije</dc:title>
  <dc:creator>admin</dc:creator>
  <cp:lastModifiedBy>admin</cp:lastModifiedBy>
  <cp:revision>27</cp:revision>
  <dcterms:created xsi:type="dcterms:W3CDTF">2018-04-20T15:31:40Z</dcterms:created>
  <dcterms:modified xsi:type="dcterms:W3CDTF">2018-05-04T06:40:04Z</dcterms:modified>
</cp:coreProperties>
</file>